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269" r:id="rId6"/>
    <p:sldId id="270" r:id="rId7"/>
    <p:sldId id="274" r:id="rId8"/>
    <p:sldId id="265" r:id="rId9"/>
    <p:sldId id="276" r:id="rId10"/>
    <p:sldId id="258" r:id="rId11"/>
    <p:sldId id="262" r:id="rId12"/>
    <p:sldId id="272" r:id="rId13"/>
    <p:sldId id="277" r:id="rId14"/>
    <p:sldId id="278" r:id="rId15"/>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9FBA26-7B33-8659-68DC-87C6017847D8}" name="Oscar D. Díaz R." initials="" userId="S::odiaz@poderjudicial.gob.do::57c74d33-911c-499d-aca6-9e8c20e10645" providerId="AD"/>
  <p188:author id="{9AA93A39-3F62-39BF-34BE-A39C0691F648}" name="Esperanza Adames L." initials="EA" userId="S::esadames@poderjudicial.gob.do::d060c5d0-4f2c-4865-8606-4c761af642cb" providerId="AD"/>
  <p188:author id="{D92052D0-7E23-AE8F-2382-A12388AA3893}" name="Pablo R. Aquino F." initials="" userId="S::Paquino@poderjudicial.gob.do::d8affaa0-12ff-4704-b939-4942a3fb741e" providerId="AD"/>
  <p188:author id="{DBD956D1-48C9-369A-E2D3-2C1A8EF83BFD}" name="Pamela Isabel Pena Medina" initials="PP" userId="S::pampena@poderjudicial.gob.do::ebbd3c9a-66a6-44b2-8342-bc3b8e6418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41"/>
    <a:srgbClr val="A8A81F"/>
    <a:srgbClr val="2495CC"/>
    <a:srgbClr val="204C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31F79A-83C7-4526-A160-FC0406970AF8}" v="5" vWet="7" dt="2024-03-01T14:18:10.937"/>
    <p1510:client id="{2BF09ED4-896D-422B-9917-13264DC5D929}" v="78" dt="2024-03-01T14:18:11.93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2" y="198"/>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peranza Adames L." userId="d060c5d0-4f2c-4865-8606-4c761af642cb" providerId="ADAL" clId="{60CCC6D0-FC3E-4273-AEBD-DC2B59DAFF17}"/>
    <pc:docChg chg="undo custSel addSld delSld modSld">
      <pc:chgData name="Esperanza Adames L." userId="d060c5d0-4f2c-4865-8606-4c761af642cb" providerId="ADAL" clId="{60CCC6D0-FC3E-4273-AEBD-DC2B59DAFF17}" dt="2024-02-28T10:28:16.806" v="1408" actId="255"/>
      <pc:docMkLst>
        <pc:docMk/>
      </pc:docMkLst>
      <pc:sldChg chg="modSp mod">
        <pc:chgData name="Esperanza Adames L." userId="d060c5d0-4f2c-4865-8606-4c761af642cb" providerId="ADAL" clId="{60CCC6D0-FC3E-4273-AEBD-DC2B59DAFF17}" dt="2024-02-28T10:26:24.352" v="1389"/>
        <pc:sldMkLst>
          <pc:docMk/>
          <pc:sldMk cId="1585295732" sldId="258"/>
        </pc:sldMkLst>
        <pc:graphicFrameChg chg="mod modGraphic">
          <ac:chgData name="Esperanza Adames L." userId="d060c5d0-4f2c-4865-8606-4c761af642cb" providerId="ADAL" clId="{60CCC6D0-FC3E-4273-AEBD-DC2B59DAFF17}" dt="2024-02-28T10:26:24.352" v="1389"/>
          <ac:graphicFrameMkLst>
            <pc:docMk/>
            <pc:sldMk cId="1585295732" sldId="258"/>
            <ac:graphicFrameMk id="11" creationId="{D0DE35C8-DBA0-EF0F-9CEF-A20D1094C72F}"/>
          </ac:graphicFrameMkLst>
        </pc:graphicFrameChg>
      </pc:sldChg>
      <pc:sldChg chg="modSp mod addCm">
        <pc:chgData name="Esperanza Adames L." userId="d060c5d0-4f2c-4865-8606-4c761af642cb" providerId="ADAL" clId="{60CCC6D0-FC3E-4273-AEBD-DC2B59DAFF17}" dt="2024-02-28T10:27:52.732" v="1403"/>
        <pc:sldMkLst>
          <pc:docMk/>
          <pc:sldMk cId="2842935972" sldId="262"/>
        </pc:sldMkLst>
        <pc:graphicFrameChg chg="mod modGraphic">
          <ac:chgData name="Esperanza Adames L." userId="d060c5d0-4f2c-4865-8606-4c761af642cb" providerId="ADAL" clId="{60CCC6D0-FC3E-4273-AEBD-DC2B59DAFF17}" dt="2024-02-28T10:27:52.732" v="1403"/>
          <ac:graphicFrameMkLst>
            <pc:docMk/>
            <pc:sldMk cId="2842935972" sldId="262"/>
            <ac:graphicFrameMk id="10" creationId="{0FC5E4B3-560D-DA1B-B035-25AB865E608A}"/>
          </ac:graphicFrameMkLst>
        </pc:graphicFrameChg>
        <pc:extLst>
          <p:ext xmlns:p="http://schemas.openxmlformats.org/presentationml/2006/main" uri="{D6D511B9-2390-475A-947B-AFAB55BFBCF1}">
            <pc226:cmChg xmlns:pc226="http://schemas.microsoft.com/office/powerpoint/2022/06/main/command" chg="add">
              <pc226:chgData name="Esperanza Adames L." userId="d060c5d0-4f2c-4865-8606-4c761af642cb" providerId="ADAL" clId="{60CCC6D0-FC3E-4273-AEBD-DC2B59DAFF17}" dt="2024-02-28T10:24:41.015" v="1372"/>
              <pc2:cmMkLst xmlns:pc2="http://schemas.microsoft.com/office/powerpoint/2019/9/main/command">
                <pc:docMk/>
                <pc:sldMk cId="2842935972" sldId="262"/>
                <pc2:cmMk id="{C95B6688-90FC-4984-9F5B-D04A2C1235A4}"/>
              </pc2:cmMkLst>
            </pc226:cmChg>
          </p:ext>
        </pc:extLst>
      </pc:sldChg>
      <pc:sldChg chg="addSp delSp modSp mod addCm">
        <pc:chgData name="Esperanza Adames L." userId="d060c5d0-4f2c-4865-8606-4c761af642cb" providerId="ADAL" clId="{60CCC6D0-FC3E-4273-AEBD-DC2B59DAFF17}" dt="2024-02-28T10:18:18.179" v="1273" actId="255"/>
        <pc:sldMkLst>
          <pc:docMk/>
          <pc:sldMk cId="1899528639" sldId="265"/>
        </pc:sldMkLst>
        <pc:graphicFrameChg chg="modGraphic">
          <ac:chgData name="Esperanza Adames L." userId="d060c5d0-4f2c-4865-8606-4c761af642cb" providerId="ADAL" clId="{60CCC6D0-FC3E-4273-AEBD-DC2B59DAFF17}" dt="2024-02-28T10:18:18.179" v="1273" actId="255"/>
          <ac:graphicFrameMkLst>
            <pc:docMk/>
            <pc:sldMk cId="1899528639" sldId="265"/>
            <ac:graphicFrameMk id="14" creationId="{F02BBF96-D47E-D38E-0800-7309C7F28578}"/>
          </ac:graphicFrameMkLst>
        </pc:graphicFrameChg>
        <pc:picChg chg="add del">
          <ac:chgData name="Esperanza Adames L." userId="d060c5d0-4f2c-4865-8606-4c761af642cb" providerId="ADAL" clId="{60CCC6D0-FC3E-4273-AEBD-DC2B59DAFF17}" dt="2024-02-28T08:49:54.199" v="67" actId="22"/>
          <ac:picMkLst>
            <pc:docMk/>
            <pc:sldMk cId="1899528639" sldId="265"/>
            <ac:picMk id="10" creationId="{60D3FE29-3316-0AD4-28F4-6E76EF270E76}"/>
          </ac:picMkLst>
        </pc:picChg>
        <pc:extLst>
          <p:ext xmlns:p="http://schemas.openxmlformats.org/presentationml/2006/main" uri="{D6D511B9-2390-475A-947B-AFAB55BFBCF1}">
            <pc226:cmChg xmlns:pc226="http://schemas.microsoft.com/office/powerpoint/2022/06/main/command" chg="add">
              <pc226:chgData name="Esperanza Adames L." userId="d060c5d0-4f2c-4865-8606-4c761af642cb" providerId="ADAL" clId="{60CCC6D0-FC3E-4273-AEBD-DC2B59DAFF17}" dt="2024-02-28T10:17:04.907" v="1269"/>
              <pc2:cmMkLst xmlns:pc2="http://schemas.microsoft.com/office/powerpoint/2019/9/main/command">
                <pc:docMk/>
                <pc:sldMk cId="1899528639" sldId="265"/>
                <pc2:cmMk id="{C84A1E9C-3095-4B1B-827A-6068A8BEA84E}"/>
              </pc2:cmMkLst>
            </pc226:cmChg>
          </p:ext>
        </pc:extLst>
      </pc:sldChg>
      <pc:sldChg chg="addSp modSp mod">
        <pc:chgData name="Esperanza Adames L." userId="d060c5d0-4f2c-4865-8606-4c761af642cb" providerId="ADAL" clId="{60CCC6D0-FC3E-4273-AEBD-DC2B59DAFF17}" dt="2024-02-28T08:50:33.514" v="93" actId="27636"/>
        <pc:sldMkLst>
          <pc:docMk/>
          <pc:sldMk cId="2868400296" sldId="270"/>
        </pc:sldMkLst>
        <pc:spChg chg="add mod">
          <ac:chgData name="Esperanza Adames L." userId="d060c5d0-4f2c-4865-8606-4c761af642cb" providerId="ADAL" clId="{60CCC6D0-FC3E-4273-AEBD-DC2B59DAFF17}" dt="2024-02-28T08:50:33.514" v="93" actId="27636"/>
          <ac:spMkLst>
            <pc:docMk/>
            <pc:sldMk cId="2868400296" sldId="270"/>
            <ac:spMk id="2" creationId="{3E2BD0D5-79DA-1F9B-E642-3D09B3090D36}"/>
          </ac:spMkLst>
        </pc:spChg>
        <pc:spChg chg="mod">
          <ac:chgData name="Esperanza Adames L." userId="d060c5d0-4f2c-4865-8606-4c761af642cb" providerId="ADAL" clId="{60CCC6D0-FC3E-4273-AEBD-DC2B59DAFF17}" dt="2024-02-28T08:31:55.663" v="47" actId="20577"/>
          <ac:spMkLst>
            <pc:docMk/>
            <pc:sldMk cId="2868400296" sldId="270"/>
            <ac:spMk id="5" creationId="{C8B33FD3-2D39-161C-0B96-9AE2D13265C1}"/>
          </ac:spMkLst>
        </pc:spChg>
      </pc:sldChg>
      <pc:sldChg chg="modSp del mod">
        <pc:chgData name="Esperanza Adames L." userId="d060c5d0-4f2c-4865-8606-4c761af642cb" providerId="ADAL" clId="{60CCC6D0-FC3E-4273-AEBD-DC2B59DAFF17}" dt="2024-02-28T09:09:44.820" v="202" actId="47"/>
        <pc:sldMkLst>
          <pc:docMk/>
          <pc:sldMk cId="2299935826" sldId="271"/>
        </pc:sldMkLst>
        <pc:graphicFrameChg chg="modGraphic">
          <ac:chgData name="Esperanza Adames L." userId="d060c5d0-4f2c-4865-8606-4c761af642cb" providerId="ADAL" clId="{60CCC6D0-FC3E-4273-AEBD-DC2B59DAFF17}" dt="2024-02-28T08:56:57.691" v="95" actId="14734"/>
          <ac:graphicFrameMkLst>
            <pc:docMk/>
            <pc:sldMk cId="2299935826" sldId="271"/>
            <ac:graphicFrameMk id="11" creationId="{D0DE35C8-DBA0-EF0F-9CEF-A20D1094C72F}"/>
          </ac:graphicFrameMkLst>
        </pc:graphicFrameChg>
      </pc:sldChg>
      <pc:sldChg chg="delSp modSp mod addCm">
        <pc:chgData name="Esperanza Adames L." userId="d060c5d0-4f2c-4865-8606-4c761af642cb" providerId="ADAL" clId="{60CCC6D0-FC3E-4273-AEBD-DC2B59DAFF17}" dt="2024-02-28T10:28:08.002" v="1406"/>
        <pc:sldMkLst>
          <pc:docMk/>
          <pc:sldMk cId="1990071394" sldId="272"/>
        </pc:sldMkLst>
        <pc:graphicFrameChg chg="del mod modGraphic">
          <ac:chgData name="Esperanza Adames L." userId="d060c5d0-4f2c-4865-8606-4c761af642cb" providerId="ADAL" clId="{60CCC6D0-FC3E-4273-AEBD-DC2B59DAFF17}" dt="2024-02-28T10:09:38.880" v="1212" actId="478"/>
          <ac:graphicFrameMkLst>
            <pc:docMk/>
            <pc:sldMk cId="1990071394" sldId="272"/>
            <ac:graphicFrameMk id="3" creationId="{74B5D9C1-AF6E-F72A-4A24-28A2273D9C02}"/>
          </ac:graphicFrameMkLst>
        </pc:graphicFrameChg>
        <pc:graphicFrameChg chg="mod modGraphic">
          <ac:chgData name="Esperanza Adames L." userId="d060c5d0-4f2c-4865-8606-4c761af642cb" providerId="ADAL" clId="{60CCC6D0-FC3E-4273-AEBD-DC2B59DAFF17}" dt="2024-02-28T10:28:08.002" v="1406"/>
          <ac:graphicFrameMkLst>
            <pc:docMk/>
            <pc:sldMk cId="1990071394" sldId="272"/>
            <ac:graphicFrameMk id="10" creationId="{0FC5E4B3-560D-DA1B-B035-25AB865E608A}"/>
          </ac:graphicFrameMkLst>
        </pc:graphicFrameChg>
        <pc:extLst>
          <p:ext xmlns:p="http://schemas.openxmlformats.org/presentationml/2006/main" uri="{D6D511B9-2390-475A-947B-AFAB55BFBCF1}">
            <pc226:cmChg xmlns:pc226="http://schemas.microsoft.com/office/powerpoint/2022/06/main/command" chg="add">
              <pc226:chgData name="Esperanza Adames L." userId="d060c5d0-4f2c-4865-8606-4c761af642cb" providerId="ADAL" clId="{60CCC6D0-FC3E-4273-AEBD-DC2B59DAFF17}" dt="2024-02-28T10:27:39.317" v="1402"/>
              <pc2:cmMkLst xmlns:pc2="http://schemas.microsoft.com/office/powerpoint/2019/9/main/command">
                <pc:docMk/>
                <pc:sldMk cId="1990071394" sldId="272"/>
                <pc2:cmMk id="{F7C67F30-69C3-43C0-B9FE-2DA4003D9712}"/>
              </pc2:cmMkLst>
            </pc226:cmChg>
          </p:ext>
        </pc:extLst>
      </pc:sldChg>
      <pc:sldChg chg="modSp del mod">
        <pc:chgData name="Esperanza Adames L." userId="d060c5d0-4f2c-4865-8606-4c761af642cb" providerId="ADAL" clId="{60CCC6D0-FC3E-4273-AEBD-DC2B59DAFF17}" dt="2024-02-28T10:12:04.084" v="1233" actId="47"/>
        <pc:sldMkLst>
          <pc:docMk/>
          <pc:sldMk cId="2042109482" sldId="273"/>
        </pc:sldMkLst>
        <pc:graphicFrameChg chg="mod modGraphic">
          <ac:chgData name="Esperanza Adames L." userId="d060c5d0-4f2c-4865-8606-4c761af642cb" providerId="ADAL" clId="{60CCC6D0-FC3E-4273-AEBD-DC2B59DAFF17}" dt="2024-02-28T10:10:52.102" v="1221" actId="21"/>
          <ac:graphicFrameMkLst>
            <pc:docMk/>
            <pc:sldMk cId="2042109482" sldId="273"/>
            <ac:graphicFrameMk id="14" creationId="{78DE17FC-2141-C91B-5DBD-1AE177987B32}"/>
          </ac:graphicFrameMkLst>
        </pc:graphicFrameChg>
      </pc:sldChg>
      <pc:sldChg chg="addSp delSp modSp add del mod">
        <pc:chgData name="Esperanza Adames L." userId="d060c5d0-4f2c-4865-8606-4c761af642cb" providerId="ADAL" clId="{60CCC6D0-FC3E-4273-AEBD-DC2B59DAFF17}" dt="2024-02-28T10:14:25.472" v="1266" actId="1076"/>
        <pc:sldMkLst>
          <pc:docMk/>
          <pc:sldMk cId="1632008304" sldId="274"/>
        </pc:sldMkLst>
        <pc:spChg chg="add mod">
          <ac:chgData name="Esperanza Adames L." userId="d060c5d0-4f2c-4865-8606-4c761af642cb" providerId="ADAL" clId="{60CCC6D0-FC3E-4273-AEBD-DC2B59DAFF17}" dt="2024-02-28T08:50:24.934" v="91" actId="20577"/>
          <ac:spMkLst>
            <pc:docMk/>
            <pc:sldMk cId="1632008304" sldId="274"/>
            <ac:spMk id="3" creationId="{96484F51-9FFC-2E12-F619-027169D09572}"/>
          </ac:spMkLst>
        </pc:spChg>
        <pc:spChg chg="del">
          <ac:chgData name="Esperanza Adames L." userId="d060c5d0-4f2c-4865-8606-4c761af642cb" providerId="ADAL" clId="{60CCC6D0-FC3E-4273-AEBD-DC2B59DAFF17}" dt="2024-02-28T08:44:06.129" v="53" actId="478"/>
          <ac:spMkLst>
            <pc:docMk/>
            <pc:sldMk cId="1632008304" sldId="274"/>
            <ac:spMk id="5" creationId="{F117663C-2201-D826-035C-B048F8BFE194}"/>
          </ac:spMkLst>
        </pc:spChg>
        <pc:picChg chg="add del mod">
          <ac:chgData name="Esperanza Adames L." userId="d060c5d0-4f2c-4865-8606-4c761af642cb" providerId="ADAL" clId="{60CCC6D0-FC3E-4273-AEBD-DC2B59DAFF17}" dt="2024-02-28T08:49:57.873" v="69" actId="478"/>
          <ac:picMkLst>
            <pc:docMk/>
            <pc:sldMk cId="1632008304" sldId="274"/>
            <ac:picMk id="6" creationId="{E1EBF421-9A52-91BF-F344-97B4BC3A6595}"/>
          </ac:picMkLst>
        </pc:picChg>
        <pc:picChg chg="add del mod">
          <ac:chgData name="Esperanza Adames L." userId="d060c5d0-4f2c-4865-8606-4c761af642cb" providerId="ADAL" clId="{60CCC6D0-FC3E-4273-AEBD-DC2B59DAFF17}" dt="2024-02-28T09:04:48.985" v="167" actId="478"/>
          <ac:picMkLst>
            <pc:docMk/>
            <pc:sldMk cId="1632008304" sldId="274"/>
            <ac:picMk id="8" creationId="{06869077-DDDF-D0EF-ABCD-E3F1A1E5ED46}"/>
          </ac:picMkLst>
        </pc:picChg>
        <pc:picChg chg="del">
          <ac:chgData name="Esperanza Adames L." userId="d060c5d0-4f2c-4865-8606-4c761af642cb" providerId="ADAL" clId="{60CCC6D0-FC3E-4273-AEBD-DC2B59DAFF17}" dt="2024-02-28T08:44:07.317" v="55" actId="478"/>
          <ac:picMkLst>
            <pc:docMk/>
            <pc:sldMk cId="1632008304" sldId="274"/>
            <ac:picMk id="10" creationId="{5BF53F5F-03BE-DB63-746C-6AB2A96EAC1F}"/>
          </ac:picMkLst>
        </pc:picChg>
        <pc:picChg chg="add del mod modCrop">
          <ac:chgData name="Esperanza Adames L." userId="d060c5d0-4f2c-4865-8606-4c761af642cb" providerId="ADAL" clId="{60CCC6D0-FC3E-4273-AEBD-DC2B59DAFF17}" dt="2024-02-28T09:13:32.289" v="226" actId="478"/>
          <ac:picMkLst>
            <pc:docMk/>
            <pc:sldMk cId="1632008304" sldId="274"/>
            <ac:picMk id="11" creationId="{765F4F17-3CA7-DF81-B416-9760E559CFF1}"/>
          </ac:picMkLst>
        </pc:picChg>
        <pc:picChg chg="del">
          <ac:chgData name="Esperanza Adames L." userId="d060c5d0-4f2c-4865-8606-4c761af642cb" providerId="ADAL" clId="{60CCC6D0-FC3E-4273-AEBD-DC2B59DAFF17}" dt="2024-02-28T08:44:07.827" v="56" actId="478"/>
          <ac:picMkLst>
            <pc:docMk/>
            <pc:sldMk cId="1632008304" sldId="274"/>
            <ac:picMk id="12" creationId="{D41C7371-21F7-1773-3A2F-7A1D937948BA}"/>
          </ac:picMkLst>
        </pc:picChg>
        <pc:picChg chg="del">
          <ac:chgData name="Esperanza Adames L." userId="d060c5d0-4f2c-4865-8606-4c761af642cb" providerId="ADAL" clId="{60CCC6D0-FC3E-4273-AEBD-DC2B59DAFF17}" dt="2024-02-28T08:44:08.329" v="57" actId="478"/>
          <ac:picMkLst>
            <pc:docMk/>
            <pc:sldMk cId="1632008304" sldId="274"/>
            <ac:picMk id="14" creationId="{9B5AA1B7-023A-8594-AB61-B4BC5818DBD2}"/>
          </ac:picMkLst>
        </pc:picChg>
        <pc:picChg chg="add del mod modCrop">
          <ac:chgData name="Esperanza Adames L." userId="d060c5d0-4f2c-4865-8606-4c761af642cb" providerId="ADAL" clId="{60CCC6D0-FC3E-4273-AEBD-DC2B59DAFF17}" dt="2024-02-28T10:13:34.451" v="1235" actId="478"/>
          <ac:picMkLst>
            <pc:docMk/>
            <pc:sldMk cId="1632008304" sldId="274"/>
            <ac:picMk id="15" creationId="{B2CF9516-BA11-9CB3-0323-BA02A8ED718E}"/>
          </ac:picMkLst>
        </pc:picChg>
        <pc:picChg chg="add mod modCrop">
          <ac:chgData name="Esperanza Adames L." userId="d060c5d0-4f2c-4865-8606-4c761af642cb" providerId="ADAL" clId="{60CCC6D0-FC3E-4273-AEBD-DC2B59DAFF17}" dt="2024-02-28T10:14:25.472" v="1266" actId="1076"/>
          <ac:picMkLst>
            <pc:docMk/>
            <pc:sldMk cId="1632008304" sldId="274"/>
            <ac:picMk id="17" creationId="{5BC280B8-4169-44A7-C531-562A508254AF}"/>
          </ac:picMkLst>
        </pc:picChg>
      </pc:sldChg>
      <pc:sldChg chg="delSp modSp add del mod">
        <pc:chgData name="Esperanza Adames L." userId="d060c5d0-4f2c-4865-8606-4c761af642cb" providerId="ADAL" clId="{60CCC6D0-FC3E-4273-AEBD-DC2B59DAFF17}" dt="2024-02-28T10:12:00.037" v="1232" actId="47"/>
        <pc:sldMkLst>
          <pc:docMk/>
          <pc:sldMk cId="2888278044" sldId="275"/>
        </pc:sldMkLst>
        <pc:graphicFrameChg chg="mod modGraphic">
          <ac:chgData name="Esperanza Adames L." userId="d060c5d0-4f2c-4865-8606-4c761af642cb" providerId="ADAL" clId="{60CCC6D0-FC3E-4273-AEBD-DC2B59DAFF17}" dt="2024-02-28T10:11:44.641" v="1227" actId="21"/>
          <ac:graphicFrameMkLst>
            <pc:docMk/>
            <pc:sldMk cId="2888278044" sldId="275"/>
            <ac:graphicFrameMk id="3" creationId="{EF92DA0E-6CF2-C097-3FBE-97E4C875FB15}"/>
          </ac:graphicFrameMkLst>
        </pc:graphicFrameChg>
        <pc:graphicFrameChg chg="del">
          <ac:chgData name="Esperanza Adames L." userId="d060c5d0-4f2c-4865-8606-4c761af642cb" providerId="ADAL" clId="{60CCC6D0-FC3E-4273-AEBD-DC2B59DAFF17}" dt="2024-02-28T10:02:16.653" v="1157" actId="478"/>
          <ac:graphicFrameMkLst>
            <pc:docMk/>
            <pc:sldMk cId="2888278044" sldId="275"/>
            <ac:graphicFrameMk id="10" creationId="{9699CD3D-6A13-13DF-6472-7F5E3D3CFD0C}"/>
          </ac:graphicFrameMkLst>
        </pc:graphicFrameChg>
      </pc:sldChg>
      <pc:sldChg chg="modSp add mod addCm">
        <pc:chgData name="Esperanza Adames L." userId="d060c5d0-4f2c-4865-8606-4c761af642cb" providerId="ADAL" clId="{60CCC6D0-FC3E-4273-AEBD-DC2B59DAFF17}" dt="2024-02-28T10:20:21.478" v="1290" actId="20577"/>
        <pc:sldMkLst>
          <pc:docMk/>
          <pc:sldMk cId="592989101" sldId="276"/>
        </pc:sldMkLst>
        <pc:graphicFrameChg chg="mod modGraphic">
          <ac:chgData name="Esperanza Adames L." userId="d060c5d0-4f2c-4865-8606-4c761af642cb" providerId="ADAL" clId="{60CCC6D0-FC3E-4273-AEBD-DC2B59DAFF17}" dt="2024-02-28T10:20:21.478" v="1290" actId="20577"/>
          <ac:graphicFrameMkLst>
            <pc:docMk/>
            <pc:sldMk cId="592989101" sldId="276"/>
            <ac:graphicFrameMk id="14" creationId="{B16B3FED-04B4-AC1C-D1FA-4F7CD5D52446}"/>
          </ac:graphicFrameMkLst>
        </pc:graphicFrameChg>
        <pc:extLst>
          <p:ext xmlns:p="http://schemas.openxmlformats.org/presentationml/2006/main" uri="{D6D511B9-2390-475A-947B-AFAB55BFBCF1}">
            <pc226:cmChg xmlns:pc226="http://schemas.microsoft.com/office/powerpoint/2022/06/main/command" chg="add">
              <pc226:chgData name="Esperanza Adames L." userId="d060c5d0-4f2c-4865-8606-4c761af642cb" providerId="ADAL" clId="{60CCC6D0-FC3E-4273-AEBD-DC2B59DAFF17}" dt="2024-02-28T10:19:44.240" v="1279"/>
              <pc2:cmMkLst xmlns:pc2="http://schemas.microsoft.com/office/powerpoint/2019/9/main/command">
                <pc:docMk/>
                <pc:sldMk cId="592989101" sldId="276"/>
                <pc2:cmMk id="{3F5F4582-EC42-405F-8C98-0ADF213372E6}"/>
              </pc2:cmMkLst>
            </pc226:cmChg>
          </p:ext>
        </pc:extLst>
      </pc:sldChg>
      <pc:sldChg chg="modSp add mod">
        <pc:chgData name="Esperanza Adames L." userId="d060c5d0-4f2c-4865-8606-4c761af642cb" providerId="ADAL" clId="{60CCC6D0-FC3E-4273-AEBD-DC2B59DAFF17}" dt="2024-02-28T10:28:16.806" v="1408" actId="255"/>
        <pc:sldMkLst>
          <pc:docMk/>
          <pc:sldMk cId="1009092040" sldId="277"/>
        </pc:sldMkLst>
        <pc:graphicFrameChg chg="mod modGraphic">
          <ac:chgData name="Esperanza Adames L." userId="d060c5d0-4f2c-4865-8606-4c761af642cb" providerId="ADAL" clId="{60CCC6D0-FC3E-4273-AEBD-DC2B59DAFF17}" dt="2024-02-28T10:28:16.806" v="1408" actId="255"/>
          <ac:graphicFrameMkLst>
            <pc:docMk/>
            <pc:sldMk cId="1009092040" sldId="277"/>
            <ac:graphicFrameMk id="10" creationId="{98BF67BE-BA01-1FE8-4F2C-B2BF1F4A3804}"/>
          </ac:graphicFrameMkLst>
        </pc:graphicFrameChg>
      </pc:sldChg>
    </pc:docChg>
  </pc:docChgLst>
  <pc:docChgLst>
    <pc:chgData name="Pamela Isabel Pena Medina" userId="ebbd3c9a-66a6-44b2-8342-bc3b8e6418f4" providerId="ADAL" clId="{2331F79A-83C7-4526-A160-FC0406970AF8}"/>
    <pc:docChg chg="modSld">
      <pc:chgData name="Pamela Isabel Pena Medina" userId="ebbd3c9a-66a6-44b2-8342-bc3b8e6418f4" providerId="ADAL" clId="{2331F79A-83C7-4526-A160-FC0406970AF8}" dt="2024-03-01T14:18:10.002" v="0" actId="123"/>
      <pc:docMkLst>
        <pc:docMk/>
      </pc:docMkLst>
      <pc:sldChg chg="modSp mod">
        <pc:chgData name="Pamela Isabel Pena Medina" userId="ebbd3c9a-66a6-44b2-8342-bc3b8e6418f4" providerId="ADAL" clId="{2331F79A-83C7-4526-A160-FC0406970AF8}" dt="2024-03-01T14:18:10.002" v="0" actId="123"/>
        <pc:sldMkLst>
          <pc:docMk/>
          <pc:sldMk cId="1899528639" sldId="265"/>
        </pc:sldMkLst>
        <pc:graphicFrameChg chg="modGraphic">
          <ac:chgData name="Pamela Isabel Pena Medina" userId="ebbd3c9a-66a6-44b2-8342-bc3b8e6418f4" providerId="ADAL" clId="{2331F79A-83C7-4526-A160-FC0406970AF8}" dt="2024-03-01T14:18:10.002" v="0" actId="123"/>
          <ac:graphicFrameMkLst>
            <pc:docMk/>
            <pc:sldMk cId="1899528639" sldId="265"/>
            <ac:graphicFrameMk id="14" creationId="{F02BBF96-D47E-D38E-0800-7309C7F28578}"/>
          </ac:graphicFrameMkLst>
        </pc:graphicFrameChg>
      </pc:sldChg>
    </pc:docChg>
  </pc:docChgLst>
  <pc:docChgLst>
    <pc:chgData name="Esperanza Adames L." userId="d060c5d0-4f2c-4865-8606-4c761af642cb" providerId="ADAL" clId="{2BF09ED4-896D-422B-9917-13264DC5D929}"/>
    <pc:docChg chg="custSel modSld">
      <pc:chgData name="Esperanza Adames L." userId="d060c5d0-4f2c-4865-8606-4c761af642cb" providerId="ADAL" clId="{2BF09ED4-896D-422B-9917-13264DC5D929}" dt="2024-03-01T16:14:38.710" v="94"/>
      <pc:docMkLst>
        <pc:docMk/>
      </pc:docMkLst>
      <pc:sldChg chg="modSp mod">
        <pc:chgData name="Esperanza Adames L." userId="d060c5d0-4f2c-4865-8606-4c761af642cb" providerId="ADAL" clId="{2BF09ED4-896D-422B-9917-13264DC5D929}" dt="2024-03-01T16:12:47.548" v="89" actId="20577"/>
        <pc:sldMkLst>
          <pc:docMk/>
          <pc:sldMk cId="1585295732" sldId="258"/>
        </pc:sldMkLst>
        <pc:graphicFrameChg chg="modGraphic">
          <ac:chgData name="Esperanza Adames L." userId="d060c5d0-4f2c-4865-8606-4c761af642cb" providerId="ADAL" clId="{2BF09ED4-896D-422B-9917-13264DC5D929}" dt="2024-03-01T16:12:47.548" v="89" actId="20577"/>
          <ac:graphicFrameMkLst>
            <pc:docMk/>
            <pc:sldMk cId="1585295732" sldId="258"/>
            <ac:graphicFrameMk id="11" creationId="{D0DE35C8-DBA0-EF0F-9CEF-A20D1094C72F}"/>
          </ac:graphicFrameMkLst>
        </pc:graphicFrameChg>
      </pc:sldChg>
      <pc:sldChg chg="modSp mod delCm">
        <pc:chgData name="Esperanza Adames L." userId="d060c5d0-4f2c-4865-8606-4c761af642cb" providerId="ADAL" clId="{2BF09ED4-896D-422B-9917-13264DC5D929}" dt="2024-03-01T16:14:28.937" v="93"/>
        <pc:sldMkLst>
          <pc:docMk/>
          <pc:sldMk cId="2842935972" sldId="262"/>
        </pc:sldMkLst>
        <pc:graphicFrameChg chg="mod modGraphic">
          <ac:chgData name="Esperanza Adames L." userId="d060c5d0-4f2c-4865-8606-4c761af642cb" providerId="ADAL" clId="{2BF09ED4-896D-422B-9917-13264DC5D929}" dt="2024-03-01T14:17:49.791" v="68" actId="20577"/>
          <ac:graphicFrameMkLst>
            <pc:docMk/>
            <pc:sldMk cId="2842935972" sldId="262"/>
            <ac:graphicFrameMk id="10" creationId="{0FC5E4B3-560D-DA1B-B035-25AB865E608A}"/>
          </ac:graphicFrameMkLst>
        </pc:graphicFrameChg>
        <pc:extLst>
          <p:ext xmlns:p="http://schemas.openxmlformats.org/presentationml/2006/main" uri="{D6D511B9-2390-475A-947B-AFAB55BFBCF1}">
            <pc226:cmChg xmlns:pc226="http://schemas.microsoft.com/office/powerpoint/2022/06/main/command" chg="del">
              <pc226:chgData name="Esperanza Adames L." userId="d060c5d0-4f2c-4865-8606-4c761af642cb" providerId="ADAL" clId="{2BF09ED4-896D-422B-9917-13264DC5D929}" dt="2024-03-01T16:14:28.937" v="93"/>
              <pc2:cmMkLst xmlns:pc2="http://schemas.microsoft.com/office/powerpoint/2019/9/main/command">
                <pc:docMk/>
                <pc:sldMk cId="2842935972" sldId="262"/>
                <pc2:cmMk id="{C95B6688-90FC-4984-9F5B-D04A2C1235A4}"/>
              </pc2:cmMkLst>
            </pc226:cmChg>
          </p:ext>
        </pc:extLst>
      </pc:sldChg>
      <pc:sldChg chg="modSp mod delCm modCm">
        <pc:chgData name="Esperanza Adames L." userId="d060c5d0-4f2c-4865-8606-4c761af642cb" providerId="ADAL" clId="{2BF09ED4-896D-422B-9917-13264DC5D929}" dt="2024-03-01T16:13:56.436" v="91"/>
        <pc:sldMkLst>
          <pc:docMk/>
          <pc:sldMk cId="1899528639" sldId="265"/>
        </pc:sldMkLst>
        <pc:graphicFrameChg chg="mod modGraphic">
          <ac:chgData name="Esperanza Adames L." userId="d060c5d0-4f2c-4865-8606-4c761af642cb" providerId="ADAL" clId="{2BF09ED4-896D-422B-9917-13264DC5D929}" dt="2024-03-01T16:12:32.815" v="87" actId="20577"/>
          <ac:graphicFrameMkLst>
            <pc:docMk/>
            <pc:sldMk cId="1899528639" sldId="265"/>
            <ac:graphicFrameMk id="14" creationId="{F02BBF96-D47E-D38E-0800-7309C7F28578}"/>
          </ac:graphicFrameMkLst>
        </pc:graphicFrameChg>
        <pc:extLst>
          <p:ext xmlns:p="http://schemas.openxmlformats.org/presentationml/2006/main" uri="{D6D511B9-2390-475A-947B-AFAB55BFBCF1}">
            <pc226:cmChg xmlns:pc226="http://schemas.microsoft.com/office/powerpoint/2022/06/main/command" chg="del mod">
              <pc226:chgData name="Esperanza Adames L." userId="d060c5d0-4f2c-4865-8606-4c761af642cb" providerId="ADAL" clId="{2BF09ED4-896D-422B-9917-13264DC5D929}" dt="2024-03-01T16:13:56.436" v="91"/>
              <pc2:cmMkLst xmlns:pc2="http://schemas.microsoft.com/office/powerpoint/2019/9/main/command">
                <pc:docMk/>
                <pc:sldMk cId="1899528639" sldId="265"/>
                <pc2:cmMk id="{C84A1E9C-3095-4B1B-827A-6068A8BEA84E}"/>
              </pc2:cmMkLst>
            </pc226:cmChg>
          </p:ext>
        </pc:extLst>
      </pc:sldChg>
      <pc:sldChg chg="modSp mod">
        <pc:chgData name="Esperanza Adames L." userId="d060c5d0-4f2c-4865-8606-4c761af642cb" providerId="ADAL" clId="{2BF09ED4-896D-422B-9917-13264DC5D929}" dt="2024-03-01T16:11:52.904" v="86" actId="20577"/>
        <pc:sldMkLst>
          <pc:docMk/>
          <pc:sldMk cId="3247890050" sldId="269"/>
        </pc:sldMkLst>
        <pc:spChg chg="mod">
          <ac:chgData name="Esperanza Adames L." userId="d060c5d0-4f2c-4865-8606-4c761af642cb" providerId="ADAL" clId="{2BF09ED4-896D-422B-9917-13264DC5D929}" dt="2024-03-01T16:11:52.904" v="86" actId="20577"/>
          <ac:spMkLst>
            <pc:docMk/>
            <pc:sldMk cId="3247890050" sldId="269"/>
            <ac:spMk id="6" creationId="{964C7CC1-EB06-4467-80FF-D3015BF3F8CF}"/>
          </ac:spMkLst>
        </pc:spChg>
      </pc:sldChg>
      <pc:sldChg chg="modSp mod delCm">
        <pc:chgData name="Esperanza Adames L." userId="d060c5d0-4f2c-4865-8606-4c761af642cb" providerId="ADAL" clId="{2BF09ED4-896D-422B-9917-13264DC5D929}" dt="2024-03-01T16:14:38.710" v="94"/>
        <pc:sldMkLst>
          <pc:docMk/>
          <pc:sldMk cId="1990071394" sldId="272"/>
        </pc:sldMkLst>
        <pc:graphicFrameChg chg="modGraphic">
          <ac:chgData name="Esperanza Adames L." userId="d060c5d0-4f2c-4865-8606-4c761af642cb" providerId="ADAL" clId="{2BF09ED4-896D-422B-9917-13264DC5D929}" dt="2024-03-01T14:17:56.521" v="70" actId="20577"/>
          <ac:graphicFrameMkLst>
            <pc:docMk/>
            <pc:sldMk cId="1990071394" sldId="272"/>
            <ac:graphicFrameMk id="10" creationId="{0FC5E4B3-560D-DA1B-B035-25AB865E608A}"/>
          </ac:graphicFrameMkLst>
        </pc:graphicFrameChg>
        <pc:extLst>
          <p:ext xmlns:p="http://schemas.openxmlformats.org/presentationml/2006/main" uri="{D6D511B9-2390-475A-947B-AFAB55BFBCF1}">
            <pc226:cmChg xmlns:pc226="http://schemas.microsoft.com/office/powerpoint/2022/06/main/command" chg="del">
              <pc226:chgData name="Esperanza Adames L." userId="d060c5d0-4f2c-4865-8606-4c761af642cb" providerId="ADAL" clId="{2BF09ED4-896D-422B-9917-13264DC5D929}" dt="2024-03-01T16:14:38.710" v="94"/>
              <pc2:cmMkLst xmlns:pc2="http://schemas.microsoft.com/office/powerpoint/2019/9/main/command">
                <pc:docMk/>
                <pc:sldMk cId="1990071394" sldId="272"/>
                <pc2:cmMk id="{F7C67F30-69C3-43C0-B9FE-2DA4003D9712}"/>
              </pc2:cmMkLst>
            </pc226:cmChg>
          </p:ext>
        </pc:extLst>
      </pc:sldChg>
      <pc:sldChg chg="modSp mod delCm modCm">
        <pc:chgData name="Esperanza Adames L." userId="d060c5d0-4f2c-4865-8606-4c761af642cb" providerId="ADAL" clId="{2BF09ED4-896D-422B-9917-13264DC5D929}" dt="2024-03-01T16:14:15.360" v="92"/>
        <pc:sldMkLst>
          <pc:docMk/>
          <pc:sldMk cId="592989101" sldId="276"/>
        </pc:sldMkLst>
        <pc:graphicFrameChg chg="modGraphic">
          <ac:chgData name="Esperanza Adames L." userId="d060c5d0-4f2c-4865-8606-4c761af642cb" providerId="ADAL" clId="{2BF09ED4-896D-422B-9917-13264DC5D929}" dt="2024-03-01T16:12:40.324" v="88" actId="20577"/>
          <ac:graphicFrameMkLst>
            <pc:docMk/>
            <pc:sldMk cId="592989101" sldId="276"/>
            <ac:graphicFrameMk id="14" creationId="{B16B3FED-04B4-AC1C-D1FA-4F7CD5D52446}"/>
          </ac:graphicFrameMkLst>
        </pc:graphicFrameChg>
        <pc:extLst>
          <p:ext xmlns:p="http://schemas.openxmlformats.org/presentationml/2006/main" uri="{D6D511B9-2390-475A-947B-AFAB55BFBCF1}">
            <pc226:cmChg xmlns:pc226="http://schemas.microsoft.com/office/powerpoint/2022/06/main/command" chg="del mod">
              <pc226:chgData name="Esperanza Adames L." userId="d060c5d0-4f2c-4865-8606-4c761af642cb" providerId="ADAL" clId="{2BF09ED4-896D-422B-9917-13264DC5D929}" dt="2024-03-01T16:14:15.360" v="92"/>
              <pc2:cmMkLst xmlns:pc2="http://schemas.microsoft.com/office/powerpoint/2019/9/main/command">
                <pc:docMk/>
                <pc:sldMk cId="592989101" sldId="276"/>
                <pc2:cmMk id="{3F5F4582-EC42-405F-8C98-0ADF213372E6}"/>
              </pc2:cmMkLst>
            </pc226:cmChg>
          </p:ext>
        </pc:extLst>
      </pc:sldChg>
      <pc:sldChg chg="modSp mod">
        <pc:chgData name="Esperanza Adames L." userId="d060c5d0-4f2c-4865-8606-4c761af642cb" providerId="ADAL" clId="{2BF09ED4-896D-422B-9917-13264DC5D929}" dt="2024-03-01T14:18:03.976" v="72" actId="20577"/>
        <pc:sldMkLst>
          <pc:docMk/>
          <pc:sldMk cId="1009092040" sldId="277"/>
        </pc:sldMkLst>
        <pc:graphicFrameChg chg="mod modGraphic">
          <ac:chgData name="Esperanza Adames L." userId="d060c5d0-4f2c-4865-8606-4c761af642cb" providerId="ADAL" clId="{2BF09ED4-896D-422B-9917-13264DC5D929}" dt="2024-03-01T14:18:03.976" v="72" actId="20577"/>
          <ac:graphicFrameMkLst>
            <pc:docMk/>
            <pc:sldMk cId="1009092040" sldId="277"/>
            <ac:graphicFrameMk id="10" creationId="{98BF67BE-BA01-1FE8-4F2C-B2BF1F4A3804}"/>
          </ac:graphicFrameMkLst>
        </pc:graphicFrameChg>
      </pc:sldChg>
      <pc:sldChg chg="modSp mod">
        <pc:chgData name="Esperanza Adames L." userId="d060c5d0-4f2c-4865-8606-4c761af642cb" providerId="ADAL" clId="{2BF09ED4-896D-422B-9917-13264DC5D929}" dt="2024-03-01T16:13:19.001" v="90" actId="1076"/>
        <pc:sldMkLst>
          <pc:docMk/>
          <pc:sldMk cId="2257729968" sldId="278"/>
        </pc:sldMkLst>
        <pc:spChg chg="mod">
          <ac:chgData name="Esperanza Adames L." userId="d060c5d0-4f2c-4865-8606-4c761af642cb" providerId="ADAL" clId="{2BF09ED4-896D-422B-9917-13264DC5D929}" dt="2024-03-01T16:13:19.001" v="90" actId="1076"/>
          <ac:spMkLst>
            <pc:docMk/>
            <pc:sldMk cId="2257729968" sldId="278"/>
            <ac:spMk id="13" creationId="{09886271-F72A-5166-4903-F115295F6B57}"/>
          </ac:spMkLst>
        </pc:spChg>
        <pc:graphicFrameChg chg="mod modGraphic">
          <ac:chgData name="Esperanza Adames L." userId="d060c5d0-4f2c-4865-8606-4c761af642cb" providerId="ADAL" clId="{2BF09ED4-896D-422B-9917-13264DC5D929}" dt="2024-03-01T14:18:11.933" v="74" actId="20577"/>
          <ac:graphicFrameMkLst>
            <pc:docMk/>
            <pc:sldMk cId="2257729968" sldId="278"/>
            <ac:graphicFrameMk id="10" creationId="{D434B7A0-D244-EFA0-7194-5219A4FB42CF}"/>
          </ac:graphicFrameMkLst>
        </pc:graphicFrameChg>
      </pc:sldChg>
    </pc:docChg>
  </pc:docChgLst>
  <pc:docChgLst>
    <pc:chgData name="Pablo R. Aquino F." userId="S::paquino@poderjudicial.gob.do::d8affaa0-12ff-4704-b939-4942a3fb741e" providerId="AD" clId="Web-{C7810B01-DFB8-C799-310F-8E718AAF92E0}"/>
    <pc:docChg chg="modSld">
      <pc:chgData name="Pablo R. Aquino F." userId="S::paquino@poderjudicial.gob.do::d8affaa0-12ff-4704-b939-4942a3fb741e" providerId="AD" clId="Web-{C7810B01-DFB8-C799-310F-8E718AAF92E0}" dt="2024-02-26T12:45:51.584" v="261"/>
      <pc:docMkLst>
        <pc:docMk/>
      </pc:docMkLst>
      <pc:sldChg chg="modSp">
        <pc:chgData name="Pablo R. Aquino F." userId="S::paquino@poderjudicial.gob.do::d8affaa0-12ff-4704-b939-4942a3fb741e" providerId="AD" clId="Web-{C7810B01-DFB8-C799-310F-8E718AAF92E0}" dt="2024-02-26T12:45:51.584" v="261"/>
        <pc:sldMkLst>
          <pc:docMk/>
          <pc:sldMk cId="1990071394" sldId="272"/>
        </pc:sldMkLst>
        <pc:graphicFrameChg chg="mod modGraphic">
          <ac:chgData name="Pablo R. Aquino F." userId="S::paquino@poderjudicial.gob.do::d8affaa0-12ff-4704-b939-4942a3fb741e" providerId="AD" clId="Web-{C7810B01-DFB8-C799-310F-8E718AAF92E0}" dt="2024-02-26T12:45:51.584" v="261"/>
          <ac:graphicFrameMkLst>
            <pc:docMk/>
            <pc:sldMk cId="1990071394" sldId="272"/>
            <ac:graphicFrameMk id="10" creationId="{0FC5E4B3-560D-DA1B-B035-25AB865E608A}"/>
          </ac:graphicFrameMkLst>
        </pc:graphicFrameChg>
      </pc:sldChg>
    </pc:docChg>
  </pc:docChgLst>
  <pc:docChgLst>
    <pc:chgData name="Esperanza Adames L." userId="S::esadames@poderjudicial.gob.do::d060c5d0-4f2c-4865-8606-4c761af642cb" providerId="AD" clId="Web-{9E126CE9-61EF-D028-D7DF-4F4207526DE5}"/>
    <pc:docChg chg="modSld">
      <pc:chgData name="Esperanza Adames L." userId="S::esadames@poderjudicial.gob.do::d060c5d0-4f2c-4865-8606-4c761af642cb" providerId="AD" clId="Web-{9E126CE9-61EF-D028-D7DF-4F4207526DE5}" dt="2024-02-26T09:05:48.929" v="15" actId="20577"/>
      <pc:docMkLst>
        <pc:docMk/>
      </pc:docMkLst>
      <pc:sldChg chg="modSp">
        <pc:chgData name="Esperanza Adames L." userId="S::esadames@poderjudicial.gob.do::d060c5d0-4f2c-4865-8606-4c761af642cb" providerId="AD" clId="Web-{9E126CE9-61EF-D028-D7DF-4F4207526DE5}" dt="2024-02-26T09:03:00.075" v="6" actId="1076"/>
        <pc:sldMkLst>
          <pc:docMk/>
          <pc:sldMk cId="3247890050" sldId="269"/>
        </pc:sldMkLst>
        <pc:spChg chg="mod">
          <ac:chgData name="Esperanza Adames L." userId="S::esadames@poderjudicial.gob.do::d060c5d0-4f2c-4865-8606-4c761af642cb" providerId="AD" clId="Web-{9E126CE9-61EF-D028-D7DF-4F4207526DE5}" dt="2024-02-26T09:03:00.075" v="6" actId="1076"/>
          <ac:spMkLst>
            <pc:docMk/>
            <pc:sldMk cId="3247890050" sldId="269"/>
            <ac:spMk id="2" creationId="{527D03FE-93D6-4963-8817-939B52D9D20E}"/>
          </ac:spMkLst>
        </pc:spChg>
        <pc:spChg chg="mod">
          <ac:chgData name="Esperanza Adames L." userId="S::esadames@poderjudicial.gob.do::d060c5d0-4f2c-4865-8606-4c761af642cb" providerId="AD" clId="Web-{9E126CE9-61EF-D028-D7DF-4F4207526DE5}" dt="2024-02-26T09:02:49.091" v="2" actId="20577"/>
          <ac:spMkLst>
            <pc:docMk/>
            <pc:sldMk cId="3247890050" sldId="269"/>
            <ac:spMk id="4" creationId="{95D31B39-B826-412A-A9F3-CF6BD3EB784A}"/>
          </ac:spMkLst>
        </pc:spChg>
      </pc:sldChg>
      <pc:sldChg chg="modSp">
        <pc:chgData name="Esperanza Adames L." userId="S::esadames@poderjudicial.gob.do::d060c5d0-4f2c-4865-8606-4c761af642cb" providerId="AD" clId="Web-{9E126CE9-61EF-D028-D7DF-4F4207526DE5}" dt="2024-02-26T09:05:48.929" v="15" actId="20577"/>
        <pc:sldMkLst>
          <pc:docMk/>
          <pc:sldMk cId="2868400296" sldId="270"/>
        </pc:sldMkLst>
        <pc:spChg chg="mod">
          <ac:chgData name="Esperanza Adames L." userId="S::esadames@poderjudicial.gob.do::d060c5d0-4f2c-4865-8606-4c761af642cb" providerId="AD" clId="Web-{9E126CE9-61EF-D028-D7DF-4F4207526DE5}" dt="2024-02-26T09:05:48.929" v="15" actId="20577"/>
          <ac:spMkLst>
            <pc:docMk/>
            <pc:sldMk cId="2868400296" sldId="270"/>
            <ac:spMk id="5" creationId="{C8B33FD3-2D39-161C-0B96-9AE2D13265C1}"/>
          </ac:spMkLst>
        </pc:spChg>
      </pc:sldChg>
    </pc:docChg>
  </pc:docChgLst>
  <pc:docChgLst>
    <pc:chgData name="Oscar D. Díaz R." userId="57c74d33-911c-499d-aca6-9e8c20e10645" providerId="ADAL" clId="{950B1C81-D9E2-4DF3-BA3C-B7C5499696AD}"/>
    <pc:docChg chg="undo redo custSel addSld modSld">
      <pc:chgData name="Oscar D. Díaz R." userId="57c74d33-911c-499d-aca6-9e8c20e10645" providerId="ADAL" clId="{950B1C81-D9E2-4DF3-BA3C-B7C5499696AD}" dt="2024-02-28T13:30:40.229" v="1079"/>
      <pc:docMkLst>
        <pc:docMk/>
      </pc:docMkLst>
      <pc:sldChg chg="modSp mod">
        <pc:chgData name="Oscar D. Díaz R." userId="57c74d33-911c-499d-aca6-9e8c20e10645" providerId="ADAL" clId="{950B1C81-D9E2-4DF3-BA3C-B7C5499696AD}" dt="2024-02-26T13:30:22.694" v="516" actId="20577"/>
        <pc:sldMkLst>
          <pc:docMk/>
          <pc:sldMk cId="1585295732" sldId="258"/>
        </pc:sldMkLst>
        <pc:spChg chg="mod">
          <ac:chgData name="Oscar D. Díaz R." userId="57c74d33-911c-499d-aca6-9e8c20e10645" providerId="ADAL" clId="{950B1C81-D9E2-4DF3-BA3C-B7C5499696AD}" dt="2024-02-26T13:08:21.596" v="184" actId="1076"/>
          <ac:spMkLst>
            <pc:docMk/>
            <pc:sldMk cId="1585295732" sldId="258"/>
            <ac:spMk id="14" creationId="{8F35362C-254B-A94B-B431-3AB609E1245A}"/>
          </ac:spMkLst>
        </pc:spChg>
        <pc:graphicFrameChg chg="mod modGraphic">
          <ac:chgData name="Oscar D. Díaz R." userId="57c74d33-911c-499d-aca6-9e8c20e10645" providerId="ADAL" clId="{950B1C81-D9E2-4DF3-BA3C-B7C5499696AD}" dt="2024-02-26T13:30:22.694" v="516" actId="20577"/>
          <ac:graphicFrameMkLst>
            <pc:docMk/>
            <pc:sldMk cId="1585295732" sldId="258"/>
            <ac:graphicFrameMk id="11" creationId="{D0DE35C8-DBA0-EF0F-9CEF-A20D1094C72F}"/>
          </ac:graphicFrameMkLst>
        </pc:graphicFrameChg>
      </pc:sldChg>
      <pc:sldChg chg="modSp mod modCm">
        <pc:chgData name="Oscar D. Díaz R." userId="57c74d33-911c-499d-aca6-9e8c20e10645" providerId="ADAL" clId="{950B1C81-D9E2-4DF3-BA3C-B7C5499696AD}" dt="2024-02-28T13:30:40.229" v="1079"/>
        <pc:sldMkLst>
          <pc:docMk/>
          <pc:sldMk cId="2842935972" sldId="262"/>
        </pc:sldMkLst>
        <pc:graphicFrameChg chg="mod modGraphic">
          <ac:chgData name="Oscar D. Díaz R." userId="57c74d33-911c-499d-aca6-9e8c20e10645" providerId="ADAL" clId="{950B1C81-D9E2-4DF3-BA3C-B7C5499696AD}" dt="2024-02-28T13:29:51.665" v="1072" actId="2164"/>
          <ac:graphicFrameMkLst>
            <pc:docMk/>
            <pc:sldMk cId="2842935972" sldId="262"/>
            <ac:graphicFrameMk id="10" creationId="{0FC5E4B3-560D-DA1B-B035-25AB865E608A}"/>
          </ac:graphicFrameMkLst>
        </pc:graphicFrameChg>
        <pc:extLst>
          <p:ext xmlns:p="http://schemas.openxmlformats.org/presentationml/2006/main" uri="{D6D511B9-2390-475A-947B-AFAB55BFBCF1}">
            <pc226:cmChg xmlns:pc226="http://schemas.microsoft.com/office/powerpoint/2022/06/main/command" chg="mod modRxn">
              <pc226:chgData name="Oscar D. Díaz R." userId="57c74d33-911c-499d-aca6-9e8c20e10645" providerId="ADAL" clId="{950B1C81-D9E2-4DF3-BA3C-B7C5499696AD}" dt="2024-02-28T13:30:40.229" v="1079"/>
              <pc2:cmMkLst xmlns:pc2="http://schemas.microsoft.com/office/powerpoint/2019/9/main/command">
                <pc:docMk/>
                <pc:sldMk cId="2842935972" sldId="262"/>
                <pc2:cmMk id="{C95B6688-90FC-4984-9F5B-D04A2C1235A4}"/>
              </pc2:cmMkLst>
              <pc226:cmRplyChg chg="add">
                <pc226:chgData name="Oscar D. Díaz R." userId="57c74d33-911c-499d-aca6-9e8c20e10645" providerId="ADAL" clId="{950B1C81-D9E2-4DF3-BA3C-B7C5499696AD}" dt="2024-02-28T13:30:33.897" v="1078"/>
                <pc2:cmRplyMkLst xmlns:pc2="http://schemas.microsoft.com/office/powerpoint/2019/9/main/command">
                  <pc:docMk/>
                  <pc:sldMk cId="2842935972" sldId="262"/>
                  <pc2:cmMk id="{C95B6688-90FC-4984-9F5B-D04A2C1235A4}"/>
                  <pc2:cmRplyMk id="{553A91F1-7237-4BFE-831B-F14A1DF19A46}"/>
                </pc2:cmRplyMkLst>
              </pc226:cmRplyChg>
            </pc226:cmChg>
          </p:ext>
        </pc:extLst>
      </pc:sldChg>
      <pc:sldChg chg="modSp mod">
        <pc:chgData name="Oscar D. Díaz R." userId="57c74d33-911c-499d-aca6-9e8c20e10645" providerId="ADAL" clId="{950B1C81-D9E2-4DF3-BA3C-B7C5499696AD}" dt="2024-02-26T13:12:35.978" v="396" actId="108"/>
        <pc:sldMkLst>
          <pc:docMk/>
          <pc:sldMk cId="1899528639" sldId="265"/>
        </pc:sldMkLst>
        <pc:graphicFrameChg chg="mod modGraphic">
          <ac:chgData name="Oscar D. Díaz R." userId="57c74d33-911c-499d-aca6-9e8c20e10645" providerId="ADAL" clId="{950B1C81-D9E2-4DF3-BA3C-B7C5499696AD}" dt="2024-02-26T13:12:35.978" v="396" actId="108"/>
          <ac:graphicFrameMkLst>
            <pc:docMk/>
            <pc:sldMk cId="1899528639" sldId="265"/>
            <ac:graphicFrameMk id="14" creationId="{F02BBF96-D47E-D38E-0800-7309C7F28578}"/>
          </ac:graphicFrameMkLst>
        </pc:graphicFrameChg>
      </pc:sldChg>
      <pc:sldChg chg="modSp mod">
        <pc:chgData name="Oscar D. Díaz R." userId="57c74d33-911c-499d-aca6-9e8c20e10645" providerId="ADAL" clId="{950B1C81-D9E2-4DF3-BA3C-B7C5499696AD}" dt="2024-02-26T13:31:37.149" v="518" actId="20577"/>
        <pc:sldMkLst>
          <pc:docMk/>
          <pc:sldMk cId="2299935826" sldId="271"/>
        </pc:sldMkLst>
        <pc:graphicFrameChg chg="mod modGraphic">
          <ac:chgData name="Oscar D. Díaz R." userId="57c74d33-911c-499d-aca6-9e8c20e10645" providerId="ADAL" clId="{950B1C81-D9E2-4DF3-BA3C-B7C5499696AD}" dt="2024-02-26T13:31:37.149" v="518" actId="20577"/>
          <ac:graphicFrameMkLst>
            <pc:docMk/>
            <pc:sldMk cId="2299935826" sldId="271"/>
            <ac:graphicFrameMk id="11" creationId="{D0DE35C8-DBA0-EF0F-9CEF-A20D1094C72F}"/>
          </ac:graphicFrameMkLst>
        </pc:graphicFrameChg>
      </pc:sldChg>
      <pc:sldChg chg="modSp mod">
        <pc:chgData name="Oscar D. Díaz R." userId="57c74d33-911c-499d-aca6-9e8c20e10645" providerId="ADAL" clId="{950B1C81-D9E2-4DF3-BA3C-B7C5499696AD}" dt="2024-02-28T13:29:35.446" v="1070" actId="21"/>
        <pc:sldMkLst>
          <pc:docMk/>
          <pc:sldMk cId="1990071394" sldId="272"/>
        </pc:sldMkLst>
        <pc:graphicFrameChg chg="mod modGraphic">
          <ac:chgData name="Oscar D. Díaz R." userId="57c74d33-911c-499d-aca6-9e8c20e10645" providerId="ADAL" clId="{950B1C81-D9E2-4DF3-BA3C-B7C5499696AD}" dt="2024-02-28T13:29:35.446" v="1070" actId="21"/>
          <ac:graphicFrameMkLst>
            <pc:docMk/>
            <pc:sldMk cId="1990071394" sldId="272"/>
            <ac:graphicFrameMk id="10" creationId="{0FC5E4B3-560D-DA1B-B035-25AB865E608A}"/>
          </ac:graphicFrameMkLst>
        </pc:graphicFrameChg>
      </pc:sldChg>
      <pc:sldChg chg="modSp add mod">
        <pc:chgData name="Oscar D. Díaz R." userId="57c74d33-911c-499d-aca6-9e8c20e10645" providerId="ADAL" clId="{950B1C81-D9E2-4DF3-BA3C-B7C5499696AD}" dt="2024-02-26T13:02:45.491" v="106"/>
        <pc:sldMkLst>
          <pc:docMk/>
          <pc:sldMk cId="2042109482" sldId="273"/>
        </pc:sldMkLst>
        <pc:graphicFrameChg chg="mod modGraphic">
          <ac:chgData name="Oscar D. Díaz R." userId="57c74d33-911c-499d-aca6-9e8c20e10645" providerId="ADAL" clId="{950B1C81-D9E2-4DF3-BA3C-B7C5499696AD}" dt="2024-02-26T13:02:45.491" v="106"/>
          <ac:graphicFrameMkLst>
            <pc:docMk/>
            <pc:sldMk cId="2042109482" sldId="273"/>
            <ac:graphicFrameMk id="14" creationId="{78DE17FC-2141-C91B-5DBD-1AE177987B32}"/>
          </ac:graphicFrameMkLst>
        </pc:graphicFrameChg>
      </pc:sldChg>
      <pc:sldChg chg="addSp modSp mod">
        <pc:chgData name="Oscar D. Díaz R." userId="57c74d33-911c-499d-aca6-9e8c20e10645" providerId="ADAL" clId="{950B1C81-D9E2-4DF3-BA3C-B7C5499696AD}" dt="2024-02-28T13:30:10.831" v="1075" actId="2164"/>
        <pc:sldMkLst>
          <pc:docMk/>
          <pc:sldMk cId="1009092040" sldId="277"/>
        </pc:sldMkLst>
        <pc:graphicFrameChg chg="add mod">
          <ac:chgData name="Oscar D. Díaz R." userId="57c74d33-911c-499d-aca6-9e8c20e10645" providerId="ADAL" clId="{950B1C81-D9E2-4DF3-BA3C-B7C5499696AD}" dt="2024-02-28T13:29:19.062" v="1066" actId="571"/>
          <ac:graphicFrameMkLst>
            <pc:docMk/>
            <pc:sldMk cId="1009092040" sldId="277"/>
            <ac:graphicFrameMk id="2" creationId="{E50F1EC5-91AF-45A3-1AF4-B2F658CE1DB9}"/>
          </ac:graphicFrameMkLst>
        </pc:graphicFrameChg>
        <pc:graphicFrameChg chg="mod modGraphic">
          <ac:chgData name="Oscar D. Díaz R." userId="57c74d33-911c-499d-aca6-9e8c20e10645" providerId="ADAL" clId="{950B1C81-D9E2-4DF3-BA3C-B7C5499696AD}" dt="2024-02-28T13:30:10.831" v="1075" actId="2164"/>
          <ac:graphicFrameMkLst>
            <pc:docMk/>
            <pc:sldMk cId="1009092040" sldId="277"/>
            <ac:graphicFrameMk id="10" creationId="{98BF67BE-BA01-1FE8-4F2C-B2BF1F4A3804}"/>
          </ac:graphicFrameMkLst>
        </pc:graphicFrameChg>
      </pc:sldChg>
      <pc:sldChg chg="modSp add mod">
        <pc:chgData name="Oscar D. Díaz R." userId="57c74d33-911c-499d-aca6-9e8c20e10645" providerId="ADAL" clId="{950B1C81-D9E2-4DF3-BA3C-B7C5499696AD}" dt="2024-02-28T13:30:14.866" v="1076" actId="2164"/>
        <pc:sldMkLst>
          <pc:docMk/>
          <pc:sldMk cId="2257729968" sldId="278"/>
        </pc:sldMkLst>
        <pc:graphicFrameChg chg="modGraphic">
          <ac:chgData name="Oscar D. Díaz R." userId="57c74d33-911c-499d-aca6-9e8c20e10645" providerId="ADAL" clId="{950B1C81-D9E2-4DF3-BA3C-B7C5499696AD}" dt="2024-02-28T13:30:14.866" v="1076" actId="2164"/>
          <ac:graphicFrameMkLst>
            <pc:docMk/>
            <pc:sldMk cId="2257729968" sldId="278"/>
            <ac:graphicFrameMk id="10" creationId="{D434B7A0-D244-EFA0-7194-5219A4FB42CF}"/>
          </ac:graphicFrameMkLst>
        </pc:graphicFrameChg>
      </pc:sldChg>
    </pc:docChg>
  </pc:docChgLst>
  <pc:docChgLst>
    <pc:chgData name="Pablo R. Aquino F." userId="S::paquino@poderjudicial.gob.do::d8affaa0-12ff-4704-b939-4942a3fb741e" providerId="AD" clId="Web-{44267C50-133C-9624-E49B-609268537A1A}"/>
    <pc:docChg chg="modSld">
      <pc:chgData name="Pablo R. Aquino F." userId="S::paquino@poderjudicial.gob.do::d8affaa0-12ff-4704-b939-4942a3fb741e" providerId="AD" clId="Web-{44267C50-133C-9624-E49B-609268537A1A}" dt="2024-02-26T20:15:00.125" v="706"/>
      <pc:docMkLst>
        <pc:docMk/>
      </pc:docMkLst>
      <pc:sldChg chg="modSp">
        <pc:chgData name="Pablo R. Aquino F." userId="S::paquino@poderjudicial.gob.do::d8affaa0-12ff-4704-b939-4942a3fb741e" providerId="AD" clId="Web-{44267C50-133C-9624-E49B-609268537A1A}" dt="2024-02-26T20:14:32.734" v="684"/>
        <pc:sldMkLst>
          <pc:docMk/>
          <pc:sldMk cId="1585295732" sldId="258"/>
        </pc:sldMkLst>
        <pc:graphicFrameChg chg="mod modGraphic">
          <ac:chgData name="Pablo R. Aquino F." userId="S::paquino@poderjudicial.gob.do::d8affaa0-12ff-4704-b939-4942a3fb741e" providerId="AD" clId="Web-{44267C50-133C-9624-E49B-609268537A1A}" dt="2024-02-26T20:14:32.734" v="684"/>
          <ac:graphicFrameMkLst>
            <pc:docMk/>
            <pc:sldMk cId="1585295732" sldId="258"/>
            <ac:graphicFrameMk id="11" creationId="{D0DE35C8-DBA0-EF0F-9CEF-A20D1094C72F}"/>
          </ac:graphicFrameMkLst>
        </pc:graphicFrameChg>
      </pc:sldChg>
      <pc:sldChg chg="modSp">
        <pc:chgData name="Pablo R. Aquino F." userId="S::paquino@poderjudicial.gob.do::d8affaa0-12ff-4704-b939-4942a3fb741e" providerId="AD" clId="Web-{44267C50-133C-9624-E49B-609268537A1A}" dt="2024-02-26T20:14:52.531" v="700"/>
        <pc:sldMkLst>
          <pc:docMk/>
          <pc:sldMk cId="2842935972" sldId="262"/>
        </pc:sldMkLst>
        <pc:graphicFrameChg chg="mod modGraphic">
          <ac:chgData name="Pablo R. Aquino F." userId="S::paquino@poderjudicial.gob.do::d8affaa0-12ff-4704-b939-4942a3fb741e" providerId="AD" clId="Web-{44267C50-133C-9624-E49B-609268537A1A}" dt="2024-02-26T20:14:52.531" v="700"/>
          <ac:graphicFrameMkLst>
            <pc:docMk/>
            <pc:sldMk cId="2842935972" sldId="262"/>
            <ac:graphicFrameMk id="10" creationId="{0FC5E4B3-560D-DA1B-B035-25AB865E608A}"/>
          </ac:graphicFrameMkLst>
        </pc:graphicFrameChg>
      </pc:sldChg>
      <pc:sldChg chg="modSp">
        <pc:chgData name="Pablo R. Aquino F." userId="S::paquino@poderjudicial.gob.do::d8affaa0-12ff-4704-b939-4942a3fb741e" providerId="AD" clId="Web-{44267C50-133C-9624-E49B-609268537A1A}" dt="2024-02-26T20:14:12.733" v="666"/>
        <pc:sldMkLst>
          <pc:docMk/>
          <pc:sldMk cId="1899528639" sldId="265"/>
        </pc:sldMkLst>
        <pc:graphicFrameChg chg="mod modGraphic">
          <ac:chgData name="Pablo R. Aquino F." userId="S::paquino@poderjudicial.gob.do::d8affaa0-12ff-4704-b939-4942a3fb741e" providerId="AD" clId="Web-{44267C50-133C-9624-E49B-609268537A1A}" dt="2024-02-26T20:14:12.733" v="666"/>
          <ac:graphicFrameMkLst>
            <pc:docMk/>
            <pc:sldMk cId="1899528639" sldId="265"/>
            <ac:graphicFrameMk id="14" creationId="{F02BBF96-D47E-D38E-0800-7309C7F28578}"/>
          </ac:graphicFrameMkLst>
        </pc:graphicFrameChg>
      </pc:sldChg>
      <pc:sldChg chg="modSp">
        <pc:chgData name="Pablo R. Aquino F." userId="S::paquino@poderjudicial.gob.do::d8affaa0-12ff-4704-b939-4942a3fb741e" providerId="AD" clId="Web-{44267C50-133C-9624-E49B-609268537A1A}" dt="2024-02-26T20:14:38.219" v="688"/>
        <pc:sldMkLst>
          <pc:docMk/>
          <pc:sldMk cId="2299935826" sldId="271"/>
        </pc:sldMkLst>
        <pc:graphicFrameChg chg="mod modGraphic">
          <ac:chgData name="Pablo R. Aquino F." userId="S::paquino@poderjudicial.gob.do::d8affaa0-12ff-4704-b939-4942a3fb741e" providerId="AD" clId="Web-{44267C50-133C-9624-E49B-609268537A1A}" dt="2024-02-26T20:14:38.219" v="688"/>
          <ac:graphicFrameMkLst>
            <pc:docMk/>
            <pc:sldMk cId="2299935826" sldId="271"/>
            <ac:graphicFrameMk id="11" creationId="{D0DE35C8-DBA0-EF0F-9CEF-A20D1094C72F}"/>
          </ac:graphicFrameMkLst>
        </pc:graphicFrameChg>
      </pc:sldChg>
      <pc:sldChg chg="addSp modSp">
        <pc:chgData name="Pablo R. Aquino F." userId="S::paquino@poderjudicial.gob.do::d8affaa0-12ff-4704-b939-4942a3fb741e" providerId="AD" clId="Web-{44267C50-133C-9624-E49B-609268537A1A}" dt="2024-02-26T20:15:00.125" v="706"/>
        <pc:sldMkLst>
          <pc:docMk/>
          <pc:sldMk cId="1990071394" sldId="272"/>
        </pc:sldMkLst>
        <pc:graphicFrameChg chg="add mod modGraphic">
          <ac:chgData name="Pablo R. Aquino F." userId="S::paquino@poderjudicial.gob.do::d8affaa0-12ff-4704-b939-4942a3fb741e" providerId="AD" clId="Web-{44267C50-133C-9624-E49B-609268537A1A}" dt="2024-02-26T20:15:00.125" v="706"/>
          <ac:graphicFrameMkLst>
            <pc:docMk/>
            <pc:sldMk cId="1990071394" sldId="272"/>
            <ac:graphicFrameMk id="3" creationId="{74B5D9C1-AF6E-F72A-4A24-28A2273D9C02}"/>
          </ac:graphicFrameMkLst>
        </pc:graphicFrameChg>
        <pc:graphicFrameChg chg="mod modGraphic">
          <ac:chgData name="Pablo R. Aquino F." userId="S::paquino@poderjudicial.gob.do::d8affaa0-12ff-4704-b939-4942a3fb741e" providerId="AD" clId="Web-{44267C50-133C-9624-E49B-609268537A1A}" dt="2024-02-26T20:14:55.860" v="702"/>
          <ac:graphicFrameMkLst>
            <pc:docMk/>
            <pc:sldMk cId="1990071394" sldId="272"/>
            <ac:graphicFrameMk id="10" creationId="{0FC5E4B3-560D-DA1B-B035-25AB865E608A}"/>
          </ac:graphicFrameMkLst>
        </pc:graphicFrameChg>
      </pc:sldChg>
      <pc:sldChg chg="modSp">
        <pc:chgData name="Pablo R. Aquino F." userId="S::paquino@poderjudicial.gob.do::d8affaa0-12ff-4704-b939-4942a3fb741e" providerId="AD" clId="Web-{44267C50-133C-9624-E49B-609268537A1A}" dt="2024-02-26T20:14:16.812" v="668"/>
        <pc:sldMkLst>
          <pc:docMk/>
          <pc:sldMk cId="2042109482" sldId="273"/>
        </pc:sldMkLst>
        <pc:graphicFrameChg chg="mod modGraphic">
          <ac:chgData name="Pablo R. Aquino F." userId="S::paquino@poderjudicial.gob.do::d8affaa0-12ff-4704-b939-4942a3fb741e" providerId="AD" clId="Web-{44267C50-133C-9624-E49B-609268537A1A}" dt="2024-02-26T20:14:16.812" v="668"/>
          <ac:graphicFrameMkLst>
            <pc:docMk/>
            <pc:sldMk cId="2042109482" sldId="273"/>
            <ac:graphicFrameMk id="14" creationId="{78DE17FC-2141-C91B-5DBD-1AE177987B32}"/>
          </ac:graphicFrameMkLst>
        </pc:graphicFrameChg>
      </pc:sldChg>
    </pc:docChg>
  </pc:docChgLst>
  <pc:docChgLst>
    <pc:chgData name="Pablo R. Aquino F." userId="S::paquino@poderjudicial.gob.do::d8affaa0-12ff-4704-b939-4942a3fb741e" providerId="AD" clId="Web-{E886B0A1-3921-AC02-DEF3-0ECF8EC51194}"/>
    <pc:docChg chg="modSld">
      <pc:chgData name="Pablo R. Aquino F." userId="S::paquino@poderjudicial.gob.do::d8affaa0-12ff-4704-b939-4942a3fb741e" providerId="AD" clId="Web-{E886B0A1-3921-AC02-DEF3-0ECF8EC51194}" dt="2024-02-28T16:52:57.619" v="701"/>
      <pc:docMkLst>
        <pc:docMk/>
      </pc:docMkLst>
      <pc:sldChg chg="modSp">
        <pc:chgData name="Pablo R. Aquino F." userId="S::paquino@poderjudicial.gob.do::d8affaa0-12ff-4704-b939-4942a3fb741e" providerId="AD" clId="Web-{E886B0A1-3921-AC02-DEF3-0ECF8EC51194}" dt="2024-02-28T16:47:14.219" v="613"/>
        <pc:sldMkLst>
          <pc:docMk/>
          <pc:sldMk cId="1585295732" sldId="258"/>
        </pc:sldMkLst>
        <pc:graphicFrameChg chg="mod modGraphic">
          <ac:chgData name="Pablo R. Aquino F." userId="S::paquino@poderjudicial.gob.do::d8affaa0-12ff-4704-b939-4942a3fb741e" providerId="AD" clId="Web-{E886B0A1-3921-AC02-DEF3-0ECF8EC51194}" dt="2024-02-28T16:47:14.219" v="613"/>
          <ac:graphicFrameMkLst>
            <pc:docMk/>
            <pc:sldMk cId="1585295732" sldId="258"/>
            <ac:graphicFrameMk id="11" creationId="{D0DE35C8-DBA0-EF0F-9CEF-A20D1094C72F}"/>
          </ac:graphicFrameMkLst>
        </pc:graphicFrameChg>
      </pc:sldChg>
      <pc:sldChg chg="modSp modCm">
        <pc:chgData name="Pablo R. Aquino F." userId="S::paquino@poderjudicial.gob.do::d8affaa0-12ff-4704-b939-4942a3fb741e" providerId="AD" clId="Web-{E886B0A1-3921-AC02-DEF3-0ECF8EC51194}" dt="2024-02-28T16:43:16.510" v="475"/>
        <pc:sldMkLst>
          <pc:docMk/>
          <pc:sldMk cId="2842935972" sldId="262"/>
        </pc:sldMkLst>
        <pc:graphicFrameChg chg="mod modGraphic">
          <ac:chgData name="Pablo R. Aquino F." userId="S::paquino@poderjudicial.gob.do::d8affaa0-12ff-4704-b939-4942a3fb741e" providerId="AD" clId="Web-{E886B0A1-3921-AC02-DEF3-0ECF8EC51194}" dt="2024-02-28T16:43:16.510" v="475"/>
          <ac:graphicFrameMkLst>
            <pc:docMk/>
            <pc:sldMk cId="2842935972" sldId="262"/>
            <ac:graphicFrameMk id="10" creationId="{0FC5E4B3-560D-DA1B-B035-25AB865E608A}"/>
          </ac:graphicFrameMkLst>
        </pc:graphicFrameChg>
        <pc:extLst>
          <p:ext xmlns:p="http://schemas.openxmlformats.org/presentationml/2006/main" uri="{D6D511B9-2390-475A-947B-AFAB55BFBCF1}">
            <pc226:cmChg xmlns:pc226="http://schemas.microsoft.com/office/powerpoint/2022/06/main/command" chg="mod">
              <pc226:chgData name="Pablo R. Aquino F." userId="S::paquino@poderjudicial.gob.do::d8affaa0-12ff-4704-b939-4942a3fb741e" providerId="AD" clId="Web-{E886B0A1-3921-AC02-DEF3-0ECF8EC51194}" dt="2024-02-28T16:42:25.290" v="434"/>
              <pc2:cmMkLst xmlns:pc2="http://schemas.microsoft.com/office/powerpoint/2019/9/main/command">
                <pc:docMk/>
                <pc:sldMk cId="2842935972" sldId="262"/>
                <pc2:cmMk id="{C95B6688-90FC-4984-9F5B-D04A2C1235A4}"/>
              </pc2:cmMkLst>
            </pc226:cmChg>
          </p:ext>
        </pc:extLst>
      </pc:sldChg>
      <pc:sldChg chg="modSp modCm">
        <pc:chgData name="Pablo R. Aquino F." userId="S::paquino@poderjudicial.gob.do::d8affaa0-12ff-4704-b939-4942a3fb741e" providerId="AD" clId="Web-{E886B0A1-3921-AC02-DEF3-0ECF8EC51194}" dt="2024-02-28T16:52:57.619" v="701"/>
        <pc:sldMkLst>
          <pc:docMk/>
          <pc:sldMk cId="1899528639" sldId="265"/>
        </pc:sldMkLst>
        <pc:graphicFrameChg chg="mod modGraphic">
          <ac:chgData name="Pablo R. Aquino F." userId="S::paquino@poderjudicial.gob.do::d8affaa0-12ff-4704-b939-4942a3fb741e" providerId="AD" clId="Web-{E886B0A1-3921-AC02-DEF3-0ECF8EC51194}" dt="2024-02-28T16:52:57.619" v="701"/>
          <ac:graphicFrameMkLst>
            <pc:docMk/>
            <pc:sldMk cId="1899528639" sldId="265"/>
            <ac:graphicFrameMk id="14" creationId="{F02BBF96-D47E-D38E-0800-7309C7F28578}"/>
          </ac:graphicFrameMkLst>
        </pc:graphicFrameChg>
        <pc:extLst>
          <p:ext xmlns:p="http://schemas.openxmlformats.org/presentationml/2006/main" uri="{D6D511B9-2390-475A-947B-AFAB55BFBCF1}">
            <pc226:cmChg xmlns:pc226="http://schemas.microsoft.com/office/powerpoint/2022/06/main/command" chg="mod">
              <pc226:chgData name="Pablo R. Aquino F." userId="S::paquino@poderjudicial.gob.do::d8affaa0-12ff-4704-b939-4942a3fb741e" providerId="AD" clId="Web-{E886B0A1-3921-AC02-DEF3-0ECF8EC51194}" dt="2024-02-28T14:44:19.134" v="56"/>
              <pc2:cmMkLst xmlns:pc2="http://schemas.microsoft.com/office/powerpoint/2019/9/main/command">
                <pc:docMk/>
                <pc:sldMk cId="1899528639" sldId="265"/>
                <pc2:cmMk id="{C84A1E9C-3095-4B1B-827A-6068A8BEA84E}"/>
              </pc2:cmMkLst>
            </pc226:cmChg>
          </p:ext>
        </pc:extLst>
      </pc:sldChg>
      <pc:sldChg chg="modSp">
        <pc:chgData name="Pablo R. Aquino F." userId="S::paquino@poderjudicial.gob.do::d8affaa0-12ff-4704-b939-4942a3fb741e" providerId="AD" clId="Web-{E886B0A1-3921-AC02-DEF3-0ECF8EC51194}" dt="2024-02-28T16:41:23.991" v="433"/>
        <pc:sldMkLst>
          <pc:docMk/>
          <pc:sldMk cId="1990071394" sldId="272"/>
        </pc:sldMkLst>
        <pc:graphicFrameChg chg="mod modGraphic">
          <ac:chgData name="Pablo R. Aquino F." userId="S::paquino@poderjudicial.gob.do::d8affaa0-12ff-4704-b939-4942a3fb741e" providerId="AD" clId="Web-{E886B0A1-3921-AC02-DEF3-0ECF8EC51194}" dt="2024-02-28T16:41:23.991" v="433"/>
          <ac:graphicFrameMkLst>
            <pc:docMk/>
            <pc:sldMk cId="1990071394" sldId="272"/>
            <ac:graphicFrameMk id="10" creationId="{0FC5E4B3-560D-DA1B-B035-25AB865E608A}"/>
          </ac:graphicFrameMkLst>
        </pc:graphicFrameChg>
      </pc:sldChg>
      <pc:sldChg chg="modSp">
        <pc:chgData name="Pablo R. Aquino F." userId="S::paquino@poderjudicial.gob.do::d8affaa0-12ff-4704-b939-4942a3fb741e" providerId="AD" clId="Web-{E886B0A1-3921-AC02-DEF3-0ECF8EC51194}" dt="2024-02-28T16:47:57.627" v="647"/>
        <pc:sldMkLst>
          <pc:docMk/>
          <pc:sldMk cId="592989101" sldId="276"/>
        </pc:sldMkLst>
        <pc:graphicFrameChg chg="mod modGraphic">
          <ac:chgData name="Pablo R. Aquino F." userId="S::paquino@poderjudicial.gob.do::d8affaa0-12ff-4704-b939-4942a3fb741e" providerId="AD" clId="Web-{E886B0A1-3921-AC02-DEF3-0ECF8EC51194}" dt="2024-02-28T16:47:57.627" v="647"/>
          <ac:graphicFrameMkLst>
            <pc:docMk/>
            <pc:sldMk cId="592989101" sldId="276"/>
            <ac:graphicFrameMk id="14" creationId="{B16B3FED-04B4-AC1C-D1FA-4F7CD5D52446}"/>
          </ac:graphicFrameMkLst>
        </pc:graphicFrameChg>
      </pc:sldChg>
      <pc:sldChg chg="modSp">
        <pc:chgData name="Pablo R. Aquino F." userId="S::paquino@poderjudicial.gob.do::d8affaa0-12ff-4704-b939-4942a3fb741e" providerId="AD" clId="Web-{E886B0A1-3921-AC02-DEF3-0ECF8EC51194}" dt="2024-02-28T16:35:38.967" v="303"/>
        <pc:sldMkLst>
          <pc:docMk/>
          <pc:sldMk cId="1009092040" sldId="277"/>
        </pc:sldMkLst>
        <pc:graphicFrameChg chg="mod modGraphic">
          <ac:chgData name="Pablo R. Aquino F." userId="S::paquino@poderjudicial.gob.do::d8affaa0-12ff-4704-b939-4942a3fb741e" providerId="AD" clId="Web-{E886B0A1-3921-AC02-DEF3-0ECF8EC51194}" dt="2024-02-28T16:35:38.967" v="303"/>
          <ac:graphicFrameMkLst>
            <pc:docMk/>
            <pc:sldMk cId="1009092040" sldId="277"/>
            <ac:graphicFrameMk id="10" creationId="{98BF67BE-BA01-1FE8-4F2C-B2BF1F4A3804}"/>
          </ac:graphicFrameMkLst>
        </pc:graphicFrameChg>
      </pc:sldChg>
      <pc:sldChg chg="modSp">
        <pc:chgData name="Pablo R. Aquino F." userId="S::paquino@poderjudicial.gob.do::d8affaa0-12ff-4704-b939-4942a3fb741e" providerId="AD" clId="Web-{E886B0A1-3921-AC02-DEF3-0ECF8EC51194}" dt="2024-02-28T16:39:30.989" v="373"/>
        <pc:sldMkLst>
          <pc:docMk/>
          <pc:sldMk cId="2257729968" sldId="278"/>
        </pc:sldMkLst>
        <pc:graphicFrameChg chg="mod modGraphic">
          <ac:chgData name="Pablo R. Aquino F." userId="S::paquino@poderjudicial.gob.do::d8affaa0-12ff-4704-b939-4942a3fb741e" providerId="AD" clId="Web-{E886B0A1-3921-AC02-DEF3-0ECF8EC51194}" dt="2024-02-28T16:39:30.989" v="373"/>
          <ac:graphicFrameMkLst>
            <pc:docMk/>
            <pc:sldMk cId="2257729968" sldId="278"/>
            <ac:graphicFrameMk id="10" creationId="{D434B7A0-D244-EFA0-7194-5219A4FB42C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D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D57D2-4F1C-498E-B270-46E8DEE41183}" type="datetimeFigureOut">
              <a:rPr lang="es-DO" smtClean="0"/>
              <a:t>28/02/2024</a:t>
            </a:fld>
            <a:endParaRPr lang="es-D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D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D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3AF8A-1FAD-41A1-8895-22415A5485B1}" type="slidenum">
              <a:rPr lang="es-DO" smtClean="0"/>
              <a:t>‹Nº›</a:t>
            </a:fld>
            <a:endParaRPr lang="es-DO"/>
          </a:p>
        </p:txBody>
      </p:sp>
    </p:spTree>
    <p:extLst>
      <p:ext uri="{BB962C8B-B14F-4D97-AF65-F5344CB8AC3E}">
        <p14:creationId xmlns:p14="http://schemas.microsoft.com/office/powerpoint/2010/main" val="2684724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9E53AF8A-1FAD-41A1-8895-22415A5485B1}" type="slidenum">
              <a:rPr lang="es-DO" smtClean="0"/>
              <a:t>4</a:t>
            </a:fld>
            <a:endParaRPr lang="es-DO"/>
          </a:p>
        </p:txBody>
      </p:sp>
    </p:spTree>
    <p:extLst>
      <p:ext uri="{BB962C8B-B14F-4D97-AF65-F5344CB8AC3E}">
        <p14:creationId xmlns:p14="http://schemas.microsoft.com/office/powerpoint/2010/main" val="232455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3DD8D-5A6C-C38D-3700-35A80837E59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BB5916C-2B48-8A38-8782-3AA2F0ECE40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6DA5512-242B-3C72-58C9-EC029DA3DEBF}"/>
              </a:ext>
            </a:extLst>
          </p:cNvPr>
          <p:cNvSpPr>
            <a:spLocks noGrp="1"/>
          </p:cNvSpPr>
          <p:nvPr>
            <p:ph type="body" idx="1"/>
          </p:nvPr>
        </p:nvSpPr>
        <p:spPr/>
        <p:txBody>
          <a:bodyPr/>
          <a:lstStyle/>
          <a:p>
            <a:endParaRPr lang="es-DO"/>
          </a:p>
        </p:txBody>
      </p:sp>
      <p:sp>
        <p:nvSpPr>
          <p:cNvPr id="4" name="Marcador de número de diapositiva 3">
            <a:extLst>
              <a:ext uri="{FF2B5EF4-FFF2-40B4-BE49-F238E27FC236}">
                <a16:creationId xmlns:a16="http://schemas.microsoft.com/office/drawing/2014/main" id="{32983A92-F73F-A00F-8E0B-EE0013F4A1F4}"/>
              </a:ext>
            </a:extLst>
          </p:cNvPr>
          <p:cNvSpPr>
            <a:spLocks noGrp="1"/>
          </p:cNvSpPr>
          <p:nvPr>
            <p:ph type="sldNum" sz="quarter" idx="5"/>
          </p:nvPr>
        </p:nvSpPr>
        <p:spPr/>
        <p:txBody>
          <a:bodyPr/>
          <a:lstStyle/>
          <a:p>
            <a:fld id="{9E53AF8A-1FAD-41A1-8895-22415A5485B1}" type="slidenum">
              <a:rPr lang="es-DO" smtClean="0"/>
              <a:t>5</a:t>
            </a:fld>
            <a:endParaRPr lang="es-DO"/>
          </a:p>
        </p:txBody>
      </p:sp>
    </p:spTree>
    <p:extLst>
      <p:ext uri="{BB962C8B-B14F-4D97-AF65-F5344CB8AC3E}">
        <p14:creationId xmlns:p14="http://schemas.microsoft.com/office/powerpoint/2010/main" val="1100900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9E53AF8A-1FAD-41A1-8895-22415A5485B1}" type="slidenum">
              <a:rPr lang="es-DO" smtClean="0"/>
              <a:t>6</a:t>
            </a:fld>
            <a:endParaRPr lang="es-DO"/>
          </a:p>
        </p:txBody>
      </p:sp>
    </p:spTree>
    <p:extLst>
      <p:ext uri="{BB962C8B-B14F-4D97-AF65-F5344CB8AC3E}">
        <p14:creationId xmlns:p14="http://schemas.microsoft.com/office/powerpoint/2010/main" val="4223751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9E53AF8A-1FAD-41A1-8895-22415A5485B1}" type="slidenum">
              <a:rPr lang="es-DO" smtClean="0"/>
              <a:t>7</a:t>
            </a:fld>
            <a:endParaRPr lang="es-DO"/>
          </a:p>
        </p:txBody>
      </p:sp>
    </p:spTree>
    <p:extLst>
      <p:ext uri="{BB962C8B-B14F-4D97-AF65-F5344CB8AC3E}">
        <p14:creationId xmlns:p14="http://schemas.microsoft.com/office/powerpoint/2010/main" val="327278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9E53AF8A-1FAD-41A1-8895-22415A5485B1}" type="slidenum">
              <a:rPr lang="es-DO" smtClean="0"/>
              <a:t>8</a:t>
            </a:fld>
            <a:endParaRPr lang="es-DO"/>
          </a:p>
        </p:txBody>
      </p:sp>
    </p:spTree>
    <p:extLst>
      <p:ext uri="{BB962C8B-B14F-4D97-AF65-F5344CB8AC3E}">
        <p14:creationId xmlns:p14="http://schemas.microsoft.com/office/powerpoint/2010/main" val="3399376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4D725-34F2-900C-F5B8-C09459215B3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4B65760-50BF-F9FA-65D6-445C91EC697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50F4360-5CF9-5FF3-578A-649816956C05}"/>
              </a:ext>
            </a:extLst>
          </p:cNvPr>
          <p:cNvSpPr>
            <a:spLocks noGrp="1"/>
          </p:cNvSpPr>
          <p:nvPr>
            <p:ph type="body" idx="1"/>
          </p:nvPr>
        </p:nvSpPr>
        <p:spPr/>
        <p:txBody>
          <a:bodyPr/>
          <a:lstStyle/>
          <a:p>
            <a:endParaRPr lang="es-DO"/>
          </a:p>
        </p:txBody>
      </p:sp>
      <p:sp>
        <p:nvSpPr>
          <p:cNvPr id="4" name="Marcador de número de diapositiva 3">
            <a:extLst>
              <a:ext uri="{FF2B5EF4-FFF2-40B4-BE49-F238E27FC236}">
                <a16:creationId xmlns:a16="http://schemas.microsoft.com/office/drawing/2014/main" id="{7E8BA102-7244-943D-FB28-C7B2348875C3}"/>
              </a:ext>
            </a:extLst>
          </p:cNvPr>
          <p:cNvSpPr>
            <a:spLocks noGrp="1"/>
          </p:cNvSpPr>
          <p:nvPr>
            <p:ph type="sldNum" sz="quarter" idx="5"/>
          </p:nvPr>
        </p:nvSpPr>
        <p:spPr/>
        <p:txBody>
          <a:bodyPr/>
          <a:lstStyle/>
          <a:p>
            <a:fld id="{9E53AF8A-1FAD-41A1-8895-22415A5485B1}" type="slidenum">
              <a:rPr lang="es-DO" smtClean="0"/>
              <a:t>9</a:t>
            </a:fld>
            <a:endParaRPr lang="es-DO"/>
          </a:p>
        </p:txBody>
      </p:sp>
    </p:spTree>
    <p:extLst>
      <p:ext uri="{BB962C8B-B14F-4D97-AF65-F5344CB8AC3E}">
        <p14:creationId xmlns:p14="http://schemas.microsoft.com/office/powerpoint/2010/main" val="615247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32F38-1ED2-097D-07A3-943B5C477B7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033A010-93A7-BE8F-1D38-4EA556D0CE2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5DB4537-A69C-33E1-949D-9FF474243D48}"/>
              </a:ext>
            </a:extLst>
          </p:cNvPr>
          <p:cNvSpPr>
            <a:spLocks noGrp="1"/>
          </p:cNvSpPr>
          <p:nvPr>
            <p:ph type="body" idx="1"/>
          </p:nvPr>
        </p:nvSpPr>
        <p:spPr/>
        <p:txBody>
          <a:bodyPr/>
          <a:lstStyle/>
          <a:p>
            <a:endParaRPr lang="es-DO"/>
          </a:p>
        </p:txBody>
      </p:sp>
      <p:sp>
        <p:nvSpPr>
          <p:cNvPr id="4" name="Marcador de número de diapositiva 3">
            <a:extLst>
              <a:ext uri="{FF2B5EF4-FFF2-40B4-BE49-F238E27FC236}">
                <a16:creationId xmlns:a16="http://schemas.microsoft.com/office/drawing/2014/main" id="{3DFB63CF-2BD3-CC8A-9841-17000E46E2C1}"/>
              </a:ext>
            </a:extLst>
          </p:cNvPr>
          <p:cNvSpPr>
            <a:spLocks noGrp="1"/>
          </p:cNvSpPr>
          <p:nvPr>
            <p:ph type="sldNum" sz="quarter" idx="5"/>
          </p:nvPr>
        </p:nvSpPr>
        <p:spPr/>
        <p:txBody>
          <a:bodyPr/>
          <a:lstStyle/>
          <a:p>
            <a:fld id="{9E53AF8A-1FAD-41A1-8895-22415A5485B1}" type="slidenum">
              <a:rPr lang="es-DO" smtClean="0"/>
              <a:t>10</a:t>
            </a:fld>
            <a:endParaRPr lang="es-DO"/>
          </a:p>
        </p:txBody>
      </p:sp>
    </p:spTree>
    <p:extLst>
      <p:ext uri="{BB962C8B-B14F-4D97-AF65-F5344CB8AC3E}">
        <p14:creationId xmlns:p14="http://schemas.microsoft.com/office/powerpoint/2010/main" val="1428636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C8C5A7-D693-23D9-8B87-DA27FC01E79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B933B48B-3772-18CC-59F1-3FEBFAEA71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6BBF77D6-DB9D-7A7C-07F4-82836A293AE4}"/>
              </a:ext>
            </a:extLst>
          </p:cNvPr>
          <p:cNvSpPr>
            <a:spLocks noGrp="1"/>
          </p:cNvSpPr>
          <p:nvPr>
            <p:ph type="dt" sz="half" idx="10"/>
          </p:nvPr>
        </p:nvSpPr>
        <p:spPr/>
        <p:txBody>
          <a:bodyPr/>
          <a:lstStyle/>
          <a:p>
            <a:fld id="{E8E96C91-E6F2-4F31-9722-AB1692B681F7}" type="datetimeFigureOut">
              <a:rPr lang="es-DO" smtClean="0"/>
              <a:t>28/02/2024</a:t>
            </a:fld>
            <a:endParaRPr lang="es-DO"/>
          </a:p>
        </p:txBody>
      </p:sp>
      <p:sp>
        <p:nvSpPr>
          <p:cNvPr id="5" name="Marcador de pie de página 4">
            <a:extLst>
              <a:ext uri="{FF2B5EF4-FFF2-40B4-BE49-F238E27FC236}">
                <a16:creationId xmlns:a16="http://schemas.microsoft.com/office/drawing/2014/main" id="{8D1FB11F-C544-D02D-2EB5-46EAF6C87E5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64B69D96-7DCB-D0A2-C427-7BAEAE009D2A}"/>
              </a:ext>
            </a:extLst>
          </p:cNvPr>
          <p:cNvSpPr>
            <a:spLocks noGrp="1"/>
          </p:cNvSpPr>
          <p:nvPr>
            <p:ph type="sldNum" sz="quarter" idx="12"/>
          </p:nvPr>
        </p:nvSpPr>
        <p:spPr/>
        <p:txBody>
          <a:bodyPr/>
          <a:lstStyle/>
          <a:p>
            <a:fld id="{FBC0D2F5-ECE7-4E9F-B4F9-45A3E6D2EAEF}" type="slidenum">
              <a:rPr lang="es-DO" smtClean="0"/>
              <a:t>‹Nº›</a:t>
            </a:fld>
            <a:endParaRPr lang="es-DO"/>
          </a:p>
        </p:txBody>
      </p:sp>
    </p:spTree>
    <p:extLst>
      <p:ext uri="{BB962C8B-B14F-4D97-AF65-F5344CB8AC3E}">
        <p14:creationId xmlns:p14="http://schemas.microsoft.com/office/powerpoint/2010/main" val="2865484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779FE-1570-9317-56B3-0B836649D1DC}"/>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3D44660-29B1-0A5A-DA91-F1A7F6E3D4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CC6136F9-47DB-8159-3AF8-312EDDF90C25}"/>
              </a:ext>
            </a:extLst>
          </p:cNvPr>
          <p:cNvSpPr>
            <a:spLocks noGrp="1"/>
          </p:cNvSpPr>
          <p:nvPr>
            <p:ph type="dt" sz="half" idx="10"/>
          </p:nvPr>
        </p:nvSpPr>
        <p:spPr/>
        <p:txBody>
          <a:bodyPr/>
          <a:lstStyle/>
          <a:p>
            <a:fld id="{E8E96C91-E6F2-4F31-9722-AB1692B681F7}" type="datetimeFigureOut">
              <a:rPr lang="es-DO" smtClean="0"/>
              <a:t>28/02/2024</a:t>
            </a:fld>
            <a:endParaRPr lang="es-DO"/>
          </a:p>
        </p:txBody>
      </p:sp>
      <p:sp>
        <p:nvSpPr>
          <p:cNvPr id="5" name="Marcador de pie de página 4">
            <a:extLst>
              <a:ext uri="{FF2B5EF4-FFF2-40B4-BE49-F238E27FC236}">
                <a16:creationId xmlns:a16="http://schemas.microsoft.com/office/drawing/2014/main" id="{CBAEA2C8-DA6A-F3BD-2C3A-32B5DA0B7860}"/>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6528B7F3-64E3-7098-9E78-2F86A753D2CB}"/>
              </a:ext>
            </a:extLst>
          </p:cNvPr>
          <p:cNvSpPr>
            <a:spLocks noGrp="1"/>
          </p:cNvSpPr>
          <p:nvPr>
            <p:ph type="sldNum" sz="quarter" idx="12"/>
          </p:nvPr>
        </p:nvSpPr>
        <p:spPr/>
        <p:txBody>
          <a:bodyPr/>
          <a:lstStyle/>
          <a:p>
            <a:fld id="{FBC0D2F5-ECE7-4E9F-B4F9-45A3E6D2EAEF}" type="slidenum">
              <a:rPr lang="es-DO" smtClean="0"/>
              <a:t>‹Nº›</a:t>
            </a:fld>
            <a:endParaRPr lang="es-DO"/>
          </a:p>
        </p:txBody>
      </p:sp>
    </p:spTree>
    <p:extLst>
      <p:ext uri="{BB962C8B-B14F-4D97-AF65-F5344CB8AC3E}">
        <p14:creationId xmlns:p14="http://schemas.microsoft.com/office/powerpoint/2010/main" val="2815327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14FC57-828C-19CB-7BF2-645AAFC9A8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3E45C7FA-1998-4AEC-00F9-751CF275269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A92B4E1-ACBC-E1FA-6F6E-6E1AD254EF5B}"/>
              </a:ext>
            </a:extLst>
          </p:cNvPr>
          <p:cNvSpPr>
            <a:spLocks noGrp="1"/>
          </p:cNvSpPr>
          <p:nvPr>
            <p:ph type="dt" sz="half" idx="10"/>
          </p:nvPr>
        </p:nvSpPr>
        <p:spPr/>
        <p:txBody>
          <a:bodyPr/>
          <a:lstStyle/>
          <a:p>
            <a:fld id="{E8E96C91-E6F2-4F31-9722-AB1692B681F7}" type="datetimeFigureOut">
              <a:rPr lang="es-DO" smtClean="0"/>
              <a:t>28/02/2024</a:t>
            </a:fld>
            <a:endParaRPr lang="es-DO"/>
          </a:p>
        </p:txBody>
      </p:sp>
      <p:sp>
        <p:nvSpPr>
          <p:cNvPr id="5" name="Marcador de pie de página 4">
            <a:extLst>
              <a:ext uri="{FF2B5EF4-FFF2-40B4-BE49-F238E27FC236}">
                <a16:creationId xmlns:a16="http://schemas.microsoft.com/office/drawing/2014/main" id="{C5E9E50C-30D4-C8C1-E3D1-7917D6BDC1B0}"/>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64AB906-1613-2184-E23D-268DBD0BC983}"/>
              </a:ext>
            </a:extLst>
          </p:cNvPr>
          <p:cNvSpPr>
            <a:spLocks noGrp="1"/>
          </p:cNvSpPr>
          <p:nvPr>
            <p:ph type="sldNum" sz="quarter" idx="12"/>
          </p:nvPr>
        </p:nvSpPr>
        <p:spPr/>
        <p:txBody>
          <a:bodyPr/>
          <a:lstStyle/>
          <a:p>
            <a:fld id="{FBC0D2F5-ECE7-4E9F-B4F9-45A3E6D2EAEF}" type="slidenum">
              <a:rPr lang="es-DO" smtClean="0"/>
              <a:t>‹Nº›</a:t>
            </a:fld>
            <a:endParaRPr lang="es-DO"/>
          </a:p>
        </p:txBody>
      </p:sp>
    </p:spTree>
    <p:extLst>
      <p:ext uri="{BB962C8B-B14F-4D97-AF65-F5344CB8AC3E}">
        <p14:creationId xmlns:p14="http://schemas.microsoft.com/office/powerpoint/2010/main" val="102442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26DF6A-9658-4B91-B6EE-84E06AFBACB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AEB0EFD4-A1C2-47F3-BD15-30BFF236CA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43A21ED-0C41-40A6-AE0D-3188399C9F6B}"/>
              </a:ext>
            </a:extLst>
          </p:cNvPr>
          <p:cNvSpPr>
            <a:spLocks noGrp="1"/>
          </p:cNvSpPr>
          <p:nvPr>
            <p:ph type="dt" sz="half" idx="10"/>
          </p:nvPr>
        </p:nvSpPr>
        <p:spPr/>
        <p:txBody>
          <a:bodyPr/>
          <a:lstStyle/>
          <a:p>
            <a:fld id="{DD4C9CF0-D3FB-4801-8F12-A5A13983600D}" type="datetimeFigureOut">
              <a:rPr lang="es-DO" smtClean="0"/>
              <a:t>28/02/2024</a:t>
            </a:fld>
            <a:endParaRPr lang="es-DO"/>
          </a:p>
        </p:txBody>
      </p:sp>
      <p:sp>
        <p:nvSpPr>
          <p:cNvPr id="5" name="Marcador de pie de página 4">
            <a:extLst>
              <a:ext uri="{FF2B5EF4-FFF2-40B4-BE49-F238E27FC236}">
                <a16:creationId xmlns:a16="http://schemas.microsoft.com/office/drawing/2014/main" id="{E6857833-BDCC-4AD1-922F-F200FCAA78F7}"/>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0F49975-DC5B-46E7-B7C2-91B87DB1B1C0}"/>
              </a:ext>
            </a:extLst>
          </p:cNvPr>
          <p:cNvSpPr>
            <a:spLocks noGrp="1"/>
          </p:cNvSpPr>
          <p:nvPr>
            <p:ph type="sldNum" sz="quarter" idx="12"/>
          </p:nvPr>
        </p:nvSpPr>
        <p:spPr/>
        <p:txBody>
          <a:bodyPr/>
          <a:lstStyle/>
          <a:p>
            <a:fld id="{D3443F3B-62D5-4FBC-9164-B019B036EE22}" type="slidenum">
              <a:rPr lang="es-DO" smtClean="0"/>
              <a:t>‹Nº›</a:t>
            </a:fld>
            <a:endParaRPr lang="es-DO"/>
          </a:p>
        </p:txBody>
      </p:sp>
    </p:spTree>
    <p:extLst>
      <p:ext uri="{BB962C8B-B14F-4D97-AF65-F5344CB8AC3E}">
        <p14:creationId xmlns:p14="http://schemas.microsoft.com/office/powerpoint/2010/main" val="3027462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1D67DB-41A2-459B-8328-A29DEE33A3B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D13E386C-3C36-4A03-AE26-456499F241B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68710740-EC63-42C0-A44F-7D593B9680E4}"/>
              </a:ext>
            </a:extLst>
          </p:cNvPr>
          <p:cNvSpPr>
            <a:spLocks noGrp="1"/>
          </p:cNvSpPr>
          <p:nvPr>
            <p:ph type="dt" sz="half" idx="10"/>
          </p:nvPr>
        </p:nvSpPr>
        <p:spPr/>
        <p:txBody>
          <a:bodyPr/>
          <a:lstStyle/>
          <a:p>
            <a:fld id="{DD4C9CF0-D3FB-4801-8F12-A5A13983600D}" type="datetimeFigureOut">
              <a:rPr lang="es-DO" smtClean="0"/>
              <a:t>28/02/2024</a:t>
            </a:fld>
            <a:endParaRPr lang="es-DO"/>
          </a:p>
        </p:txBody>
      </p:sp>
      <p:sp>
        <p:nvSpPr>
          <p:cNvPr id="5" name="Marcador de pie de página 4">
            <a:extLst>
              <a:ext uri="{FF2B5EF4-FFF2-40B4-BE49-F238E27FC236}">
                <a16:creationId xmlns:a16="http://schemas.microsoft.com/office/drawing/2014/main" id="{9C37A505-FF1A-40A6-BB12-13BE61F83DB4}"/>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9539A21-222B-481D-898A-D6E25628EFB8}"/>
              </a:ext>
            </a:extLst>
          </p:cNvPr>
          <p:cNvSpPr>
            <a:spLocks noGrp="1"/>
          </p:cNvSpPr>
          <p:nvPr>
            <p:ph type="sldNum" sz="quarter" idx="12"/>
          </p:nvPr>
        </p:nvSpPr>
        <p:spPr/>
        <p:txBody>
          <a:bodyPr/>
          <a:lstStyle/>
          <a:p>
            <a:fld id="{D3443F3B-62D5-4FBC-9164-B019B036EE22}" type="slidenum">
              <a:rPr lang="es-DO" smtClean="0"/>
              <a:t>‹Nº›</a:t>
            </a:fld>
            <a:endParaRPr lang="es-DO"/>
          </a:p>
        </p:txBody>
      </p:sp>
    </p:spTree>
    <p:extLst>
      <p:ext uri="{BB962C8B-B14F-4D97-AF65-F5344CB8AC3E}">
        <p14:creationId xmlns:p14="http://schemas.microsoft.com/office/powerpoint/2010/main" val="2664491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1D4476-9CFB-4DAE-97EE-451A95C0DDE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44E1237E-3B6F-407F-AAF8-05F6941F55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831B6F4-A949-4DFF-90FF-0E54F0600FA6}"/>
              </a:ext>
            </a:extLst>
          </p:cNvPr>
          <p:cNvSpPr>
            <a:spLocks noGrp="1"/>
          </p:cNvSpPr>
          <p:nvPr>
            <p:ph type="dt" sz="half" idx="10"/>
          </p:nvPr>
        </p:nvSpPr>
        <p:spPr/>
        <p:txBody>
          <a:bodyPr/>
          <a:lstStyle/>
          <a:p>
            <a:fld id="{DD4C9CF0-D3FB-4801-8F12-A5A13983600D}" type="datetimeFigureOut">
              <a:rPr lang="es-DO" smtClean="0"/>
              <a:t>28/02/2024</a:t>
            </a:fld>
            <a:endParaRPr lang="es-DO"/>
          </a:p>
        </p:txBody>
      </p:sp>
      <p:sp>
        <p:nvSpPr>
          <p:cNvPr id="5" name="Marcador de pie de página 4">
            <a:extLst>
              <a:ext uri="{FF2B5EF4-FFF2-40B4-BE49-F238E27FC236}">
                <a16:creationId xmlns:a16="http://schemas.microsoft.com/office/drawing/2014/main" id="{0202F5FC-7825-4A58-A4EB-5B5299A36C3A}"/>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E0F02C35-C26A-4561-BC08-E5CF4E2CEF42}"/>
              </a:ext>
            </a:extLst>
          </p:cNvPr>
          <p:cNvSpPr>
            <a:spLocks noGrp="1"/>
          </p:cNvSpPr>
          <p:nvPr>
            <p:ph type="sldNum" sz="quarter" idx="12"/>
          </p:nvPr>
        </p:nvSpPr>
        <p:spPr/>
        <p:txBody>
          <a:bodyPr/>
          <a:lstStyle/>
          <a:p>
            <a:fld id="{D3443F3B-62D5-4FBC-9164-B019B036EE22}" type="slidenum">
              <a:rPr lang="es-DO" smtClean="0"/>
              <a:t>‹Nº›</a:t>
            </a:fld>
            <a:endParaRPr lang="es-DO"/>
          </a:p>
        </p:txBody>
      </p:sp>
    </p:spTree>
    <p:extLst>
      <p:ext uri="{BB962C8B-B14F-4D97-AF65-F5344CB8AC3E}">
        <p14:creationId xmlns:p14="http://schemas.microsoft.com/office/powerpoint/2010/main" val="1213256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6009A0-3929-4FC6-9CCE-E63B311575FC}"/>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F87BF9D4-9766-4165-8D71-D2EFDD0899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97D8486A-7BBC-4DDB-827B-249928CD6E8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C6B5B598-BDEF-481F-8C99-358D20B1C9E6}"/>
              </a:ext>
            </a:extLst>
          </p:cNvPr>
          <p:cNvSpPr>
            <a:spLocks noGrp="1"/>
          </p:cNvSpPr>
          <p:nvPr>
            <p:ph type="dt" sz="half" idx="10"/>
          </p:nvPr>
        </p:nvSpPr>
        <p:spPr/>
        <p:txBody>
          <a:bodyPr/>
          <a:lstStyle/>
          <a:p>
            <a:fld id="{DD4C9CF0-D3FB-4801-8F12-A5A13983600D}" type="datetimeFigureOut">
              <a:rPr lang="es-DO" smtClean="0"/>
              <a:t>28/02/2024</a:t>
            </a:fld>
            <a:endParaRPr lang="es-DO"/>
          </a:p>
        </p:txBody>
      </p:sp>
      <p:sp>
        <p:nvSpPr>
          <p:cNvPr id="6" name="Marcador de pie de página 5">
            <a:extLst>
              <a:ext uri="{FF2B5EF4-FFF2-40B4-BE49-F238E27FC236}">
                <a16:creationId xmlns:a16="http://schemas.microsoft.com/office/drawing/2014/main" id="{DF40FD3F-F192-420F-9436-F894D1514144}"/>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72F6337D-2EBC-4C65-8910-DE9373103923}"/>
              </a:ext>
            </a:extLst>
          </p:cNvPr>
          <p:cNvSpPr>
            <a:spLocks noGrp="1"/>
          </p:cNvSpPr>
          <p:nvPr>
            <p:ph type="sldNum" sz="quarter" idx="12"/>
          </p:nvPr>
        </p:nvSpPr>
        <p:spPr/>
        <p:txBody>
          <a:bodyPr/>
          <a:lstStyle/>
          <a:p>
            <a:fld id="{D3443F3B-62D5-4FBC-9164-B019B036EE22}" type="slidenum">
              <a:rPr lang="es-DO" smtClean="0"/>
              <a:t>‹Nº›</a:t>
            </a:fld>
            <a:endParaRPr lang="es-DO"/>
          </a:p>
        </p:txBody>
      </p:sp>
    </p:spTree>
    <p:extLst>
      <p:ext uri="{BB962C8B-B14F-4D97-AF65-F5344CB8AC3E}">
        <p14:creationId xmlns:p14="http://schemas.microsoft.com/office/powerpoint/2010/main" val="3100040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2E83A-5512-46B3-861A-11789172B99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FADF7EE5-8010-4558-9AA8-B0304171BF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28B526-6542-4AC2-A83F-64B5358DF15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3A7573AA-6996-42B6-817D-977B9B3142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B31C561-9B09-4976-9C06-2731B5591F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E1557438-258F-4D3B-8CBA-75C897D7A211}"/>
              </a:ext>
            </a:extLst>
          </p:cNvPr>
          <p:cNvSpPr>
            <a:spLocks noGrp="1"/>
          </p:cNvSpPr>
          <p:nvPr>
            <p:ph type="dt" sz="half" idx="10"/>
          </p:nvPr>
        </p:nvSpPr>
        <p:spPr/>
        <p:txBody>
          <a:bodyPr/>
          <a:lstStyle/>
          <a:p>
            <a:fld id="{DD4C9CF0-D3FB-4801-8F12-A5A13983600D}" type="datetimeFigureOut">
              <a:rPr lang="es-DO" smtClean="0"/>
              <a:t>28/02/2024</a:t>
            </a:fld>
            <a:endParaRPr lang="es-DO"/>
          </a:p>
        </p:txBody>
      </p:sp>
      <p:sp>
        <p:nvSpPr>
          <p:cNvPr id="8" name="Marcador de pie de página 7">
            <a:extLst>
              <a:ext uri="{FF2B5EF4-FFF2-40B4-BE49-F238E27FC236}">
                <a16:creationId xmlns:a16="http://schemas.microsoft.com/office/drawing/2014/main" id="{389BF2D8-8117-4AC3-B457-D6DAF07088BE}"/>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5C7F3999-8456-4DB2-BDD5-AEADEF4037DE}"/>
              </a:ext>
            </a:extLst>
          </p:cNvPr>
          <p:cNvSpPr>
            <a:spLocks noGrp="1"/>
          </p:cNvSpPr>
          <p:nvPr>
            <p:ph type="sldNum" sz="quarter" idx="12"/>
          </p:nvPr>
        </p:nvSpPr>
        <p:spPr/>
        <p:txBody>
          <a:bodyPr/>
          <a:lstStyle/>
          <a:p>
            <a:fld id="{D3443F3B-62D5-4FBC-9164-B019B036EE22}" type="slidenum">
              <a:rPr lang="es-DO" smtClean="0"/>
              <a:t>‹Nº›</a:t>
            </a:fld>
            <a:endParaRPr lang="es-DO"/>
          </a:p>
        </p:txBody>
      </p:sp>
    </p:spTree>
    <p:extLst>
      <p:ext uri="{BB962C8B-B14F-4D97-AF65-F5344CB8AC3E}">
        <p14:creationId xmlns:p14="http://schemas.microsoft.com/office/powerpoint/2010/main" val="3493425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E483D-2371-41C9-AF17-E3F48EEB820B}"/>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3AB8929E-E552-45CB-8AB3-F4687943A217}"/>
              </a:ext>
            </a:extLst>
          </p:cNvPr>
          <p:cNvSpPr>
            <a:spLocks noGrp="1"/>
          </p:cNvSpPr>
          <p:nvPr>
            <p:ph type="dt" sz="half" idx="10"/>
          </p:nvPr>
        </p:nvSpPr>
        <p:spPr/>
        <p:txBody>
          <a:bodyPr/>
          <a:lstStyle/>
          <a:p>
            <a:fld id="{DD4C9CF0-D3FB-4801-8F12-A5A13983600D}" type="datetimeFigureOut">
              <a:rPr lang="es-DO" smtClean="0"/>
              <a:t>28/02/2024</a:t>
            </a:fld>
            <a:endParaRPr lang="es-DO"/>
          </a:p>
        </p:txBody>
      </p:sp>
      <p:sp>
        <p:nvSpPr>
          <p:cNvPr id="4" name="Marcador de pie de página 3">
            <a:extLst>
              <a:ext uri="{FF2B5EF4-FFF2-40B4-BE49-F238E27FC236}">
                <a16:creationId xmlns:a16="http://schemas.microsoft.com/office/drawing/2014/main" id="{C8A455D6-C6EA-4FA3-B678-3F83548A89B6}"/>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F454C9F-4EF3-4B12-A3AB-0FD180F534E7}"/>
              </a:ext>
            </a:extLst>
          </p:cNvPr>
          <p:cNvSpPr>
            <a:spLocks noGrp="1"/>
          </p:cNvSpPr>
          <p:nvPr>
            <p:ph type="sldNum" sz="quarter" idx="12"/>
          </p:nvPr>
        </p:nvSpPr>
        <p:spPr/>
        <p:txBody>
          <a:bodyPr/>
          <a:lstStyle/>
          <a:p>
            <a:fld id="{D3443F3B-62D5-4FBC-9164-B019B036EE22}" type="slidenum">
              <a:rPr lang="es-DO" smtClean="0"/>
              <a:t>‹Nº›</a:t>
            </a:fld>
            <a:endParaRPr lang="es-DO"/>
          </a:p>
        </p:txBody>
      </p:sp>
    </p:spTree>
    <p:extLst>
      <p:ext uri="{BB962C8B-B14F-4D97-AF65-F5344CB8AC3E}">
        <p14:creationId xmlns:p14="http://schemas.microsoft.com/office/powerpoint/2010/main" val="258371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9D72103-CA87-438F-B9F2-36D626DB074A}"/>
              </a:ext>
            </a:extLst>
          </p:cNvPr>
          <p:cNvSpPr>
            <a:spLocks noGrp="1"/>
          </p:cNvSpPr>
          <p:nvPr>
            <p:ph type="dt" sz="half" idx="10"/>
          </p:nvPr>
        </p:nvSpPr>
        <p:spPr/>
        <p:txBody>
          <a:bodyPr/>
          <a:lstStyle/>
          <a:p>
            <a:fld id="{DD4C9CF0-D3FB-4801-8F12-A5A13983600D}" type="datetimeFigureOut">
              <a:rPr lang="es-DO" smtClean="0"/>
              <a:t>28/02/2024</a:t>
            </a:fld>
            <a:endParaRPr lang="es-DO"/>
          </a:p>
        </p:txBody>
      </p:sp>
      <p:sp>
        <p:nvSpPr>
          <p:cNvPr id="3" name="Marcador de pie de página 2">
            <a:extLst>
              <a:ext uri="{FF2B5EF4-FFF2-40B4-BE49-F238E27FC236}">
                <a16:creationId xmlns:a16="http://schemas.microsoft.com/office/drawing/2014/main" id="{C33EAA16-DB3D-45D6-B75F-7BE00E42C7A3}"/>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BE7A99F1-4809-440D-8034-3AB55C77AF01}"/>
              </a:ext>
            </a:extLst>
          </p:cNvPr>
          <p:cNvSpPr>
            <a:spLocks noGrp="1"/>
          </p:cNvSpPr>
          <p:nvPr>
            <p:ph type="sldNum" sz="quarter" idx="12"/>
          </p:nvPr>
        </p:nvSpPr>
        <p:spPr/>
        <p:txBody>
          <a:bodyPr/>
          <a:lstStyle/>
          <a:p>
            <a:fld id="{D3443F3B-62D5-4FBC-9164-B019B036EE22}" type="slidenum">
              <a:rPr lang="es-DO" smtClean="0"/>
              <a:t>‹Nº›</a:t>
            </a:fld>
            <a:endParaRPr lang="es-DO"/>
          </a:p>
        </p:txBody>
      </p:sp>
    </p:spTree>
    <p:extLst>
      <p:ext uri="{BB962C8B-B14F-4D97-AF65-F5344CB8AC3E}">
        <p14:creationId xmlns:p14="http://schemas.microsoft.com/office/powerpoint/2010/main" val="158704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6772AA-7795-41A0-B3ED-6C9C6A281F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15AE8DCF-5975-49AD-A4E5-0F5C45F82E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80F672D1-37F8-4FFD-A167-8B37073199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2F8671-E250-452C-9937-4EB6F97CFA34}"/>
              </a:ext>
            </a:extLst>
          </p:cNvPr>
          <p:cNvSpPr>
            <a:spLocks noGrp="1"/>
          </p:cNvSpPr>
          <p:nvPr>
            <p:ph type="dt" sz="half" idx="10"/>
          </p:nvPr>
        </p:nvSpPr>
        <p:spPr/>
        <p:txBody>
          <a:bodyPr/>
          <a:lstStyle/>
          <a:p>
            <a:fld id="{DD4C9CF0-D3FB-4801-8F12-A5A13983600D}" type="datetimeFigureOut">
              <a:rPr lang="es-DO" smtClean="0"/>
              <a:t>28/02/2024</a:t>
            </a:fld>
            <a:endParaRPr lang="es-DO"/>
          </a:p>
        </p:txBody>
      </p:sp>
      <p:sp>
        <p:nvSpPr>
          <p:cNvPr id="6" name="Marcador de pie de página 5">
            <a:extLst>
              <a:ext uri="{FF2B5EF4-FFF2-40B4-BE49-F238E27FC236}">
                <a16:creationId xmlns:a16="http://schemas.microsoft.com/office/drawing/2014/main" id="{87CAC5CF-5B7D-4915-9A91-31718A7E5837}"/>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0D20FE5E-3B94-4903-ABE8-9D0ED85BF2AF}"/>
              </a:ext>
            </a:extLst>
          </p:cNvPr>
          <p:cNvSpPr>
            <a:spLocks noGrp="1"/>
          </p:cNvSpPr>
          <p:nvPr>
            <p:ph type="sldNum" sz="quarter" idx="12"/>
          </p:nvPr>
        </p:nvSpPr>
        <p:spPr/>
        <p:txBody>
          <a:bodyPr/>
          <a:lstStyle/>
          <a:p>
            <a:fld id="{D3443F3B-62D5-4FBC-9164-B019B036EE22}" type="slidenum">
              <a:rPr lang="es-DO" smtClean="0"/>
              <a:t>‹Nº›</a:t>
            </a:fld>
            <a:endParaRPr lang="es-DO"/>
          </a:p>
        </p:txBody>
      </p:sp>
    </p:spTree>
    <p:extLst>
      <p:ext uri="{BB962C8B-B14F-4D97-AF65-F5344CB8AC3E}">
        <p14:creationId xmlns:p14="http://schemas.microsoft.com/office/powerpoint/2010/main" val="65472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6FAC91-2C3C-0B9A-F647-1B4570A46F8F}"/>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CF5987C-3F64-54B5-A839-F3445A02912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8F49E0DA-E3DB-382E-9264-C1E714C87BB8}"/>
              </a:ext>
            </a:extLst>
          </p:cNvPr>
          <p:cNvSpPr>
            <a:spLocks noGrp="1"/>
          </p:cNvSpPr>
          <p:nvPr>
            <p:ph type="dt" sz="half" idx="10"/>
          </p:nvPr>
        </p:nvSpPr>
        <p:spPr/>
        <p:txBody>
          <a:bodyPr/>
          <a:lstStyle/>
          <a:p>
            <a:fld id="{E8E96C91-E6F2-4F31-9722-AB1692B681F7}" type="datetimeFigureOut">
              <a:rPr lang="es-DO" smtClean="0"/>
              <a:t>28/02/2024</a:t>
            </a:fld>
            <a:endParaRPr lang="es-DO"/>
          </a:p>
        </p:txBody>
      </p:sp>
      <p:sp>
        <p:nvSpPr>
          <p:cNvPr id="5" name="Marcador de pie de página 4">
            <a:extLst>
              <a:ext uri="{FF2B5EF4-FFF2-40B4-BE49-F238E27FC236}">
                <a16:creationId xmlns:a16="http://schemas.microsoft.com/office/drawing/2014/main" id="{F71C4317-C94A-4559-BA92-09403D5CFE3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8754128-BEAE-F87D-76E7-436607E43CEF}"/>
              </a:ext>
            </a:extLst>
          </p:cNvPr>
          <p:cNvSpPr>
            <a:spLocks noGrp="1"/>
          </p:cNvSpPr>
          <p:nvPr>
            <p:ph type="sldNum" sz="quarter" idx="12"/>
          </p:nvPr>
        </p:nvSpPr>
        <p:spPr/>
        <p:txBody>
          <a:bodyPr/>
          <a:lstStyle/>
          <a:p>
            <a:fld id="{FBC0D2F5-ECE7-4E9F-B4F9-45A3E6D2EAEF}" type="slidenum">
              <a:rPr lang="es-DO" smtClean="0"/>
              <a:t>‹Nº›</a:t>
            </a:fld>
            <a:endParaRPr lang="es-DO"/>
          </a:p>
        </p:txBody>
      </p:sp>
    </p:spTree>
    <p:extLst>
      <p:ext uri="{BB962C8B-B14F-4D97-AF65-F5344CB8AC3E}">
        <p14:creationId xmlns:p14="http://schemas.microsoft.com/office/powerpoint/2010/main" val="4047824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E94F2C-BE97-43B2-AA8B-451336DE4A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1F86B8D3-BF53-41DE-9D92-F5194D18C8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F071F91B-1158-48C4-9B5F-60FEED5D9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3F7F50-5985-4E2C-8F6D-32A4762D77FD}"/>
              </a:ext>
            </a:extLst>
          </p:cNvPr>
          <p:cNvSpPr>
            <a:spLocks noGrp="1"/>
          </p:cNvSpPr>
          <p:nvPr>
            <p:ph type="dt" sz="half" idx="10"/>
          </p:nvPr>
        </p:nvSpPr>
        <p:spPr/>
        <p:txBody>
          <a:bodyPr/>
          <a:lstStyle/>
          <a:p>
            <a:fld id="{DD4C9CF0-D3FB-4801-8F12-A5A13983600D}" type="datetimeFigureOut">
              <a:rPr lang="es-DO" smtClean="0"/>
              <a:t>28/02/2024</a:t>
            </a:fld>
            <a:endParaRPr lang="es-DO"/>
          </a:p>
        </p:txBody>
      </p:sp>
      <p:sp>
        <p:nvSpPr>
          <p:cNvPr id="6" name="Marcador de pie de página 5">
            <a:extLst>
              <a:ext uri="{FF2B5EF4-FFF2-40B4-BE49-F238E27FC236}">
                <a16:creationId xmlns:a16="http://schemas.microsoft.com/office/drawing/2014/main" id="{39453006-168A-4B1B-B076-4A818F5072B4}"/>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A52EFF64-D92D-43FE-90FE-4951F2772411}"/>
              </a:ext>
            </a:extLst>
          </p:cNvPr>
          <p:cNvSpPr>
            <a:spLocks noGrp="1"/>
          </p:cNvSpPr>
          <p:nvPr>
            <p:ph type="sldNum" sz="quarter" idx="12"/>
          </p:nvPr>
        </p:nvSpPr>
        <p:spPr/>
        <p:txBody>
          <a:bodyPr/>
          <a:lstStyle/>
          <a:p>
            <a:fld id="{D3443F3B-62D5-4FBC-9164-B019B036EE22}" type="slidenum">
              <a:rPr lang="es-DO" smtClean="0"/>
              <a:t>‹Nº›</a:t>
            </a:fld>
            <a:endParaRPr lang="es-DO"/>
          </a:p>
        </p:txBody>
      </p:sp>
    </p:spTree>
    <p:extLst>
      <p:ext uri="{BB962C8B-B14F-4D97-AF65-F5344CB8AC3E}">
        <p14:creationId xmlns:p14="http://schemas.microsoft.com/office/powerpoint/2010/main" val="4265294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8373C9-ECB9-48FA-85C7-10F0F9FF57E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368121D5-2621-43C6-A6F7-CB297914908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D2E41DD2-4A30-4343-A682-BA0FFF9B6FB2}"/>
              </a:ext>
            </a:extLst>
          </p:cNvPr>
          <p:cNvSpPr>
            <a:spLocks noGrp="1"/>
          </p:cNvSpPr>
          <p:nvPr>
            <p:ph type="dt" sz="half" idx="10"/>
          </p:nvPr>
        </p:nvSpPr>
        <p:spPr/>
        <p:txBody>
          <a:bodyPr/>
          <a:lstStyle/>
          <a:p>
            <a:fld id="{DD4C9CF0-D3FB-4801-8F12-A5A13983600D}" type="datetimeFigureOut">
              <a:rPr lang="es-DO" smtClean="0"/>
              <a:t>28/02/2024</a:t>
            </a:fld>
            <a:endParaRPr lang="es-DO"/>
          </a:p>
        </p:txBody>
      </p:sp>
      <p:sp>
        <p:nvSpPr>
          <p:cNvPr id="5" name="Marcador de pie de página 4">
            <a:extLst>
              <a:ext uri="{FF2B5EF4-FFF2-40B4-BE49-F238E27FC236}">
                <a16:creationId xmlns:a16="http://schemas.microsoft.com/office/drawing/2014/main" id="{84BAC4B3-D346-453B-8BA6-C57F45F4F63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865E276-BC77-487F-9701-0C6D117D3D56}"/>
              </a:ext>
            </a:extLst>
          </p:cNvPr>
          <p:cNvSpPr>
            <a:spLocks noGrp="1"/>
          </p:cNvSpPr>
          <p:nvPr>
            <p:ph type="sldNum" sz="quarter" idx="12"/>
          </p:nvPr>
        </p:nvSpPr>
        <p:spPr/>
        <p:txBody>
          <a:bodyPr/>
          <a:lstStyle/>
          <a:p>
            <a:fld id="{D3443F3B-62D5-4FBC-9164-B019B036EE22}" type="slidenum">
              <a:rPr lang="es-DO" smtClean="0"/>
              <a:t>‹Nº›</a:t>
            </a:fld>
            <a:endParaRPr lang="es-DO"/>
          </a:p>
        </p:txBody>
      </p:sp>
    </p:spTree>
    <p:extLst>
      <p:ext uri="{BB962C8B-B14F-4D97-AF65-F5344CB8AC3E}">
        <p14:creationId xmlns:p14="http://schemas.microsoft.com/office/powerpoint/2010/main" val="1124846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25D991F-72C6-461F-BCCD-6C9FD6252E4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678DBD98-6482-4FFB-B8EC-815FF7B583A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AE20630E-067E-4986-86C3-0E669FDCEFE7}"/>
              </a:ext>
            </a:extLst>
          </p:cNvPr>
          <p:cNvSpPr>
            <a:spLocks noGrp="1"/>
          </p:cNvSpPr>
          <p:nvPr>
            <p:ph type="dt" sz="half" idx="10"/>
          </p:nvPr>
        </p:nvSpPr>
        <p:spPr/>
        <p:txBody>
          <a:bodyPr/>
          <a:lstStyle/>
          <a:p>
            <a:fld id="{DD4C9CF0-D3FB-4801-8F12-A5A13983600D}" type="datetimeFigureOut">
              <a:rPr lang="es-DO" smtClean="0"/>
              <a:t>28/02/2024</a:t>
            </a:fld>
            <a:endParaRPr lang="es-DO"/>
          </a:p>
        </p:txBody>
      </p:sp>
      <p:sp>
        <p:nvSpPr>
          <p:cNvPr id="5" name="Marcador de pie de página 4">
            <a:extLst>
              <a:ext uri="{FF2B5EF4-FFF2-40B4-BE49-F238E27FC236}">
                <a16:creationId xmlns:a16="http://schemas.microsoft.com/office/drawing/2014/main" id="{B58E6C35-3A62-4FAA-B847-6FE5449B3255}"/>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308E0E5-5343-426D-8F24-0BE235893560}"/>
              </a:ext>
            </a:extLst>
          </p:cNvPr>
          <p:cNvSpPr>
            <a:spLocks noGrp="1"/>
          </p:cNvSpPr>
          <p:nvPr>
            <p:ph type="sldNum" sz="quarter" idx="12"/>
          </p:nvPr>
        </p:nvSpPr>
        <p:spPr/>
        <p:txBody>
          <a:bodyPr/>
          <a:lstStyle/>
          <a:p>
            <a:fld id="{D3443F3B-62D5-4FBC-9164-B019B036EE22}" type="slidenum">
              <a:rPr lang="es-DO" smtClean="0"/>
              <a:t>‹Nº›</a:t>
            </a:fld>
            <a:endParaRPr lang="es-DO"/>
          </a:p>
        </p:txBody>
      </p:sp>
    </p:spTree>
    <p:extLst>
      <p:ext uri="{BB962C8B-B14F-4D97-AF65-F5344CB8AC3E}">
        <p14:creationId xmlns:p14="http://schemas.microsoft.com/office/powerpoint/2010/main" val="729606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16" name="Imagen 6" descr="Forma, Rectángulo&#10;&#10;Descripción generada automáticamente">
            <a:extLst>
              <a:ext uri="{FF2B5EF4-FFF2-40B4-BE49-F238E27FC236}">
                <a16:creationId xmlns:a16="http://schemas.microsoft.com/office/drawing/2014/main" id="{171BFD98-F080-4F0F-A83B-4670D8AD35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000"/>
          <a:stretch/>
        </p:blipFill>
        <p:spPr>
          <a:xfrm>
            <a:off x="0" y="12700"/>
            <a:ext cx="12192000" cy="6515100"/>
          </a:xfrm>
          <a:prstGeom prst="rect">
            <a:avLst/>
          </a:prstGeom>
        </p:spPr>
      </p:pic>
      <p:sp>
        <p:nvSpPr>
          <p:cNvPr id="17" name="Título 1">
            <a:extLst>
              <a:ext uri="{FF2B5EF4-FFF2-40B4-BE49-F238E27FC236}">
                <a16:creationId xmlns:a16="http://schemas.microsoft.com/office/drawing/2014/main" id="{0E4A3A8B-AE5D-44C4-844B-E9771A88B9EE}"/>
              </a:ext>
            </a:extLst>
          </p:cNvPr>
          <p:cNvSpPr>
            <a:spLocks noGrp="1"/>
          </p:cNvSpPr>
          <p:nvPr>
            <p:ph type="title"/>
          </p:nvPr>
        </p:nvSpPr>
        <p:spPr>
          <a:xfrm>
            <a:off x="16565" y="279400"/>
            <a:ext cx="10744200" cy="369332"/>
          </a:xfrm>
        </p:spPr>
        <p:txBody>
          <a:bodyPr/>
          <a:lstStyle>
            <a:lvl1pPr algn="l">
              <a:defRPr sz="2400" b="1">
                <a:solidFill>
                  <a:schemeClr val="bg1"/>
                </a:solidFill>
                <a:latin typeface="Montserrat Light" panose="00000400000000000000" pitchFamily="50" charset="0"/>
              </a:defRPr>
            </a:lvl1pPr>
          </a:lstStyle>
          <a:p>
            <a:r>
              <a:rPr lang="es-ES"/>
              <a:t>Haga clic</a:t>
            </a:r>
            <a:endParaRPr lang="es-DO"/>
          </a:p>
        </p:txBody>
      </p:sp>
    </p:spTree>
    <p:extLst>
      <p:ext uri="{BB962C8B-B14F-4D97-AF65-F5344CB8AC3E}">
        <p14:creationId xmlns:p14="http://schemas.microsoft.com/office/powerpoint/2010/main" val="2877458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EDD736-7F13-43D1-9198-579DED9A0A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949" y="-76199"/>
            <a:ext cx="12449949" cy="7010399"/>
          </a:xfrm>
          <a:prstGeom prst="rect">
            <a:avLst/>
          </a:prstGeom>
        </p:spPr>
      </p:pic>
      <p:pic>
        <p:nvPicPr>
          <p:cNvPr id="10" name="Picture 9">
            <a:extLst>
              <a:ext uri="{FF2B5EF4-FFF2-40B4-BE49-F238E27FC236}">
                <a16:creationId xmlns:a16="http://schemas.microsoft.com/office/drawing/2014/main" id="{691D88EF-CB3D-4A56-B830-25B9F09337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7949" y="-76200"/>
            <a:ext cx="11372426" cy="7010400"/>
          </a:xfrm>
          <a:prstGeom prst="rect">
            <a:avLst/>
          </a:prstGeom>
        </p:spPr>
      </p:pic>
      <p:sp>
        <p:nvSpPr>
          <p:cNvPr id="9" name="Holder 3">
            <a:extLst>
              <a:ext uri="{FF2B5EF4-FFF2-40B4-BE49-F238E27FC236}">
                <a16:creationId xmlns:a16="http://schemas.microsoft.com/office/drawing/2014/main" id="{A610A98F-99E4-4B14-933A-BD5A3FD82FF4}"/>
              </a:ext>
            </a:extLst>
          </p:cNvPr>
          <p:cNvSpPr>
            <a:spLocks noGrp="1"/>
          </p:cNvSpPr>
          <p:nvPr>
            <p:ph type="subTitle" idx="4"/>
          </p:nvPr>
        </p:nvSpPr>
        <p:spPr>
          <a:xfrm>
            <a:off x="673100" y="2387600"/>
            <a:ext cx="7734300" cy="775597"/>
          </a:xfrm>
          <a:prstGeom prst="rect">
            <a:avLst/>
          </a:prstGeom>
        </p:spPr>
        <p:txBody>
          <a:bodyPr wrap="square" lIns="0" tIns="0" rIns="0" bIns="0">
            <a:spAutoFit/>
          </a:bodyPr>
          <a:lstStyle>
            <a:lvl1pPr marL="0" indent="0">
              <a:buNone/>
              <a:defRPr sz="5600" b="1" i="0" dirty="0">
                <a:solidFill>
                  <a:srgbClr val="0050DD"/>
                </a:solidFill>
                <a:latin typeface="Ivy Mode"/>
                <a:ea typeface="+mj-ea"/>
                <a:cs typeface="Ivy Mode"/>
              </a:defRPr>
            </a:lvl1pPr>
          </a:lstStyle>
          <a:p>
            <a:endParaRPr/>
          </a:p>
        </p:txBody>
      </p:sp>
      <p:sp>
        <p:nvSpPr>
          <p:cNvPr id="6" name="Text Placeholder 5">
            <a:extLst>
              <a:ext uri="{FF2B5EF4-FFF2-40B4-BE49-F238E27FC236}">
                <a16:creationId xmlns:a16="http://schemas.microsoft.com/office/drawing/2014/main" id="{140ACCDE-C5A7-458E-853A-FB2A3416B652}"/>
              </a:ext>
            </a:extLst>
          </p:cNvPr>
          <p:cNvSpPr>
            <a:spLocks noGrp="1"/>
          </p:cNvSpPr>
          <p:nvPr>
            <p:ph type="body" sz="quarter" idx="10"/>
          </p:nvPr>
        </p:nvSpPr>
        <p:spPr>
          <a:xfrm>
            <a:off x="762000" y="4140200"/>
            <a:ext cx="7645400" cy="776288"/>
          </a:xfrm>
        </p:spPr>
        <p:txBody>
          <a:bodyPr>
            <a:normAutofit/>
          </a:bodyPr>
          <a:lstStyle>
            <a:lvl1pPr marL="0" indent="0">
              <a:buNone/>
              <a:defRPr sz="2500">
                <a:solidFill>
                  <a:srgbClr val="5E5D61"/>
                </a:solidFill>
                <a:latin typeface="Montserrat Light" panose="00000400000000000000" pitchFamily="2" charset="0"/>
              </a:defRPr>
            </a:lvl1pPr>
          </a:lstStyle>
          <a:p>
            <a:pPr lvl="0"/>
            <a:r>
              <a:rPr lang="en-US"/>
              <a:t>Click to edit Master text styles</a:t>
            </a:r>
          </a:p>
        </p:txBody>
      </p:sp>
      <p:sp>
        <p:nvSpPr>
          <p:cNvPr id="14" name="Content Placeholder 13">
            <a:extLst>
              <a:ext uri="{FF2B5EF4-FFF2-40B4-BE49-F238E27FC236}">
                <a16:creationId xmlns:a16="http://schemas.microsoft.com/office/drawing/2014/main" id="{6DE26DB1-A30D-45BE-9EBE-F2D5A7C33FA1}"/>
              </a:ext>
            </a:extLst>
          </p:cNvPr>
          <p:cNvSpPr>
            <a:spLocks noGrp="1"/>
          </p:cNvSpPr>
          <p:nvPr>
            <p:ph sz="quarter" idx="11"/>
          </p:nvPr>
        </p:nvSpPr>
        <p:spPr>
          <a:xfrm>
            <a:off x="762000" y="6304825"/>
            <a:ext cx="3835400" cy="406400"/>
          </a:xfrm>
        </p:spPr>
        <p:txBody>
          <a:bodyPr anchor="b">
            <a:noAutofit/>
          </a:bodyPr>
          <a:lstStyle>
            <a:lvl1pPr marL="0" indent="0">
              <a:buNone/>
              <a:defRPr sz="1600">
                <a:solidFill>
                  <a:srgbClr val="5E5D61"/>
                </a:solidFill>
                <a:latin typeface="Montserrat Light" panose="00000400000000000000" pitchFamily="2" charset="0"/>
              </a:defRPr>
            </a:lvl1pPr>
            <a:lvl2pPr marL="457200" indent="0">
              <a:buNone/>
              <a:defRPr/>
            </a:lvl2pPr>
          </a:lstStyle>
          <a:p>
            <a:pPr lvl="0"/>
            <a:r>
              <a:rPr lang="en-US"/>
              <a:t>Click to edit Master text styles</a:t>
            </a:r>
          </a:p>
        </p:txBody>
      </p:sp>
      <p:sp>
        <p:nvSpPr>
          <p:cNvPr id="13" name="object 4">
            <a:extLst>
              <a:ext uri="{FF2B5EF4-FFF2-40B4-BE49-F238E27FC236}">
                <a16:creationId xmlns:a16="http://schemas.microsoft.com/office/drawing/2014/main" id="{6808407B-E051-4D13-AD18-7FAE9954A0A1}"/>
              </a:ext>
            </a:extLst>
          </p:cNvPr>
          <p:cNvSpPr/>
          <p:nvPr userDrawn="1"/>
        </p:nvSpPr>
        <p:spPr>
          <a:xfrm>
            <a:off x="673100" y="3250112"/>
            <a:ext cx="7734300" cy="868680"/>
          </a:xfrm>
          <a:custGeom>
            <a:avLst/>
            <a:gdLst/>
            <a:ahLst/>
            <a:cxnLst/>
            <a:rect l="l" t="t" r="r" b="b"/>
            <a:pathLst>
              <a:path w="7324725" h="868679">
                <a:moveTo>
                  <a:pt x="7324699" y="0"/>
                </a:moveTo>
                <a:lnTo>
                  <a:pt x="0" y="0"/>
                </a:lnTo>
                <a:lnTo>
                  <a:pt x="0" y="868502"/>
                </a:lnTo>
                <a:lnTo>
                  <a:pt x="7324699" y="868502"/>
                </a:lnTo>
                <a:lnTo>
                  <a:pt x="7324699" y="0"/>
                </a:lnTo>
                <a:close/>
              </a:path>
            </a:pathLst>
          </a:custGeom>
          <a:solidFill>
            <a:srgbClr val="EF3340"/>
          </a:solidFill>
        </p:spPr>
        <p:txBody>
          <a:bodyPr wrap="square" lIns="0" tIns="0" rIns="0" bIns="0" rtlCol="0"/>
          <a:lstStyle/>
          <a:p>
            <a:endParaRPr/>
          </a:p>
        </p:txBody>
      </p:sp>
      <p:sp>
        <p:nvSpPr>
          <p:cNvPr id="8" name="Holder 2">
            <a:extLst>
              <a:ext uri="{FF2B5EF4-FFF2-40B4-BE49-F238E27FC236}">
                <a16:creationId xmlns:a16="http://schemas.microsoft.com/office/drawing/2014/main" id="{7EEA3459-28B6-4A37-BF85-423C78B2008A}"/>
              </a:ext>
            </a:extLst>
          </p:cNvPr>
          <p:cNvSpPr>
            <a:spLocks noGrp="1"/>
          </p:cNvSpPr>
          <p:nvPr>
            <p:ph type="ctrTitle"/>
          </p:nvPr>
        </p:nvSpPr>
        <p:spPr>
          <a:xfrm>
            <a:off x="774700" y="3296653"/>
            <a:ext cx="7645400" cy="775597"/>
          </a:xfrm>
          <a:prstGeom prst="rect">
            <a:avLst/>
          </a:prstGeom>
        </p:spPr>
        <p:txBody>
          <a:bodyPr wrap="square" lIns="0" tIns="0" rIns="0" bIns="0">
            <a:spAutoFit/>
          </a:bodyPr>
          <a:lstStyle>
            <a:lvl1pPr>
              <a:defRPr sz="5600">
                <a:solidFill>
                  <a:schemeClr val="bg1"/>
                </a:solidFill>
                <a:latin typeface="Ivy Mode" panose="020B0404020101010102" pitchFamily="34" charset="0"/>
                <a:cs typeface="Ivy Mode" panose="020B0404020101010102" pitchFamily="34" charset="0"/>
              </a:defRPr>
            </a:lvl1pPr>
          </a:lstStyle>
          <a:p>
            <a:endParaRPr/>
          </a:p>
        </p:txBody>
      </p:sp>
      <p:pic>
        <p:nvPicPr>
          <p:cNvPr id="15" name="Picture 14">
            <a:extLst>
              <a:ext uri="{FF2B5EF4-FFF2-40B4-BE49-F238E27FC236}">
                <a16:creationId xmlns:a16="http://schemas.microsoft.com/office/drawing/2014/main" id="{B9227285-C96E-4523-848F-3E193A3CD28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20209" y="422942"/>
            <a:ext cx="1485900" cy="1511300"/>
          </a:xfrm>
          <a:prstGeom prst="rect">
            <a:avLst/>
          </a:prstGeom>
        </p:spPr>
      </p:pic>
    </p:spTree>
    <p:extLst>
      <p:ext uri="{BB962C8B-B14F-4D97-AF65-F5344CB8AC3E}">
        <p14:creationId xmlns:p14="http://schemas.microsoft.com/office/powerpoint/2010/main" val="32904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498B9-599F-6D32-004C-E02841435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EC32C3A9-A8CE-2A75-AA2A-2C8ACF086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44E95E-1A42-4426-AF40-47ABFAE526AD}"/>
              </a:ext>
            </a:extLst>
          </p:cNvPr>
          <p:cNvSpPr>
            <a:spLocks noGrp="1"/>
          </p:cNvSpPr>
          <p:nvPr>
            <p:ph type="dt" sz="half" idx="10"/>
          </p:nvPr>
        </p:nvSpPr>
        <p:spPr/>
        <p:txBody>
          <a:bodyPr/>
          <a:lstStyle/>
          <a:p>
            <a:fld id="{E8E96C91-E6F2-4F31-9722-AB1692B681F7}" type="datetimeFigureOut">
              <a:rPr lang="es-DO" smtClean="0"/>
              <a:t>28/02/2024</a:t>
            </a:fld>
            <a:endParaRPr lang="es-DO"/>
          </a:p>
        </p:txBody>
      </p:sp>
      <p:sp>
        <p:nvSpPr>
          <p:cNvPr id="5" name="Marcador de pie de página 4">
            <a:extLst>
              <a:ext uri="{FF2B5EF4-FFF2-40B4-BE49-F238E27FC236}">
                <a16:creationId xmlns:a16="http://schemas.microsoft.com/office/drawing/2014/main" id="{ECC6A7B6-F90B-5D4E-6161-86C226F5B020}"/>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637ABEDD-5B46-D808-8CD7-14A6F6EA6EA0}"/>
              </a:ext>
            </a:extLst>
          </p:cNvPr>
          <p:cNvSpPr>
            <a:spLocks noGrp="1"/>
          </p:cNvSpPr>
          <p:nvPr>
            <p:ph type="sldNum" sz="quarter" idx="12"/>
          </p:nvPr>
        </p:nvSpPr>
        <p:spPr/>
        <p:txBody>
          <a:bodyPr/>
          <a:lstStyle/>
          <a:p>
            <a:fld id="{FBC0D2F5-ECE7-4E9F-B4F9-45A3E6D2EAEF}" type="slidenum">
              <a:rPr lang="es-DO" smtClean="0"/>
              <a:t>‹Nº›</a:t>
            </a:fld>
            <a:endParaRPr lang="es-DO"/>
          </a:p>
        </p:txBody>
      </p:sp>
    </p:spTree>
    <p:extLst>
      <p:ext uri="{BB962C8B-B14F-4D97-AF65-F5344CB8AC3E}">
        <p14:creationId xmlns:p14="http://schemas.microsoft.com/office/powerpoint/2010/main" val="4002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1944EA-1B2E-25DA-CE65-0E86ADEB3A30}"/>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9A5B4829-01F0-68C8-807E-66864EE7FA6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284ACD4C-9873-05FE-A763-5AB3745448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5F7E5ED8-16E8-26D7-0274-032C6FE360C6}"/>
              </a:ext>
            </a:extLst>
          </p:cNvPr>
          <p:cNvSpPr>
            <a:spLocks noGrp="1"/>
          </p:cNvSpPr>
          <p:nvPr>
            <p:ph type="dt" sz="half" idx="10"/>
          </p:nvPr>
        </p:nvSpPr>
        <p:spPr/>
        <p:txBody>
          <a:bodyPr/>
          <a:lstStyle/>
          <a:p>
            <a:fld id="{E8E96C91-E6F2-4F31-9722-AB1692B681F7}" type="datetimeFigureOut">
              <a:rPr lang="es-DO" smtClean="0"/>
              <a:t>28/02/2024</a:t>
            </a:fld>
            <a:endParaRPr lang="es-DO"/>
          </a:p>
        </p:txBody>
      </p:sp>
      <p:sp>
        <p:nvSpPr>
          <p:cNvPr id="6" name="Marcador de pie de página 5">
            <a:extLst>
              <a:ext uri="{FF2B5EF4-FFF2-40B4-BE49-F238E27FC236}">
                <a16:creationId xmlns:a16="http://schemas.microsoft.com/office/drawing/2014/main" id="{149B9944-AC9A-E9A7-6B5B-CB805EC739C4}"/>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BD5CF5A-61F6-7B60-3176-7870DF8722BB}"/>
              </a:ext>
            </a:extLst>
          </p:cNvPr>
          <p:cNvSpPr>
            <a:spLocks noGrp="1"/>
          </p:cNvSpPr>
          <p:nvPr>
            <p:ph type="sldNum" sz="quarter" idx="12"/>
          </p:nvPr>
        </p:nvSpPr>
        <p:spPr/>
        <p:txBody>
          <a:bodyPr/>
          <a:lstStyle/>
          <a:p>
            <a:fld id="{FBC0D2F5-ECE7-4E9F-B4F9-45A3E6D2EAEF}" type="slidenum">
              <a:rPr lang="es-DO" smtClean="0"/>
              <a:t>‹Nº›</a:t>
            </a:fld>
            <a:endParaRPr lang="es-DO"/>
          </a:p>
        </p:txBody>
      </p:sp>
    </p:spTree>
    <p:extLst>
      <p:ext uri="{BB962C8B-B14F-4D97-AF65-F5344CB8AC3E}">
        <p14:creationId xmlns:p14="http://schemas.microsoft.com/office/powerpoint/2010/main" val="235730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590520-82C8-9555-D2FF-EC05869A521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77974DE9-C999-0F12-786E-B6A696E43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CE3FE66-506A-2D56-C02D-DCF287ECC27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DBF94A34-114F-B04B-A30D-63EEE7E3F4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64E14AA-1201-5E47-D9EF-8E87E17012C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ADB1BD86-3A86-E50C-4BA6-F265AA3B37C6}"/>
              </a:ext>
            </a:extLst>
          </p:cNvPr>
          <p:cNvSpPr>
            <a:spLocks noGrp="1"/>
          </p:cNvSpPr>
          <p:nvPr>
            <p:ph type="dt" sz="half" idx="10"/>
          </p:nvPr>
        </p:nvSpPr>
        <p:spPr/>
        <p:txBody>
          <a:bodyPr/>
          <a:lstStyle/>
          <a:p>
            <a:fld id="{E8E96C91-E6F2-4F31-9722-AB1692B681F7}" type="datetimeFigureOut">
              <a:rPr lang="es-DO" smtClean="0"/>
              <a:t>28/02/2024</a:t>
            </a:fld>
            <a:endParaRPr lang="es-DO"/>
          </a:p>
        </p:txBody>
      </p:sp>
      <p:sp>
        <p:nvSpPr>
          <p:cNvPr id="8" name="Marcador de pie de página 7">
            <a:extLst>
              <a:ext uri="{FF2B5EF4-FFF2-40B4-BE49-F238E27FC236}">
                <a16:creationId xmlns:a16="http://schemas.microsoft.com/office/drawing/2014/main" id="{C9BC2714-F6DA-53C6-205E-476F8F51307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04FA71DC-6625-0ADE-EE24-A9DD232DD8A1}"/>
              </a:ext>
            </a:extLst>
          </p:cNvPr>
          <p:cNvSpPr>
            <a:spLocks noGrp="1"/>
          </p:cNvSpPr>
          <p:nvPr>
            <p:ph type="sldNum" sz="quarter" idx="12"/>
          </p:nvPr>
        </p:nvSpPr>
        <p:spPr/>
        <p:txBody>
          <a:bodyPr/>
          <a:lstStyle/>
          <a:p>
            <a:fld id="{FBC0D2F5-ECE7-4E9F-B4F9-45A3E6D2EAEF}" type="slidenum">
              <a:rPr lang="es-DO" smtClean="0"/>
              <a:t>‹Nº›</a:t>
            </a:fld>
            <a:endParaRPr lang="es-DO"/>
          </a:p>
        </p:txBody>
      </p:sp>
    </p:spTree>
    <p:extLst>
      <p:ext uri="{BB962C8B-B14F-4D97-AF65-F5344CB8AC3E}">
        <p14:creationId xmlns:p14="http://schemas.microsoft.com/office/powerpoint/2010/main" val="2551038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797E9A-2B18-9F70-6BE2-1B5480DDF95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6E59D563-5FE3-6281-336D-82F1A2B33D26}"/>
              </a:ext>
            </a:extLst>
          </p:cNvPr>
          <p:cNvSpPr>
            <a:spLocks noGrp="1"/>
          </p:cNvSpPr>
          <p:nvPr>
            <p:ph type="dt" sz="half" idx="10"/>
          </p:nvPr>
        </p:nvSpPr>
        <p:spPr/>
        <p:txBody>
          <a:bodyPr/>
          <a:lstStyle/>
          <a:p>
            <a:fld id="{E8E96C91-E6F2-4F31-9722-AB1692B681F7}" type="datetimeFigureOut">
              <a:rPr lang="es-DO" smtClean="0"/>
              <a:t>28/02/2024</a:t>
            </a:fld>
            <a:endParaRPr lang="es-DO"/>
          </a:p>
        </p:txBody>
      </p:sp>
      <p:sp>
        <p:nvSpPr>
          <p:cNvPr id="4" name="Marcador de pie de página 3">
            <a:extLst>
              <a:ext uri="{FF2B5EF4-FFF2-40B4-BE49-F238E27FC236}">
                <a16:creationId xmlns:a16="http://schemas.microsoft.com/office/drawing/2014/main" id="{F9628BAE-81E8-6A07-78D5-FD4B0DEF6083}"/>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9FE893ED-53F9-6770-59BD-C401220543E5}"/>
              </a:ext>
            </a:extLst>
          </p:cNvPr>
          <p:cNvSpPr>
            <a:spLocks noGrp="1"/>
          </p:cNvSpPr>
          <p:nvPr>
            <p:ph type="sldNum" sz="quarter" idx="12"/>
          </p:nvPr>
        </p:nvSpPr>
        <p:spPr/>
        <p:txBody>
          <a:bodyPr/>
          <a:lstStyle/>
          <a:p>
            <a:fld id="{FBC0D2F5-ECE7-4E9F-B4F9-45A3E6D2EAEF}" type="slidenum">
              <a:rPr lang="es-DO" smtClean="0"/>
              <a:t>‹Nº›</a:t>
            </a:fld>
            <a:endParaRPr lang="es-DO"/>
          </a:p>
        </p:txBody>
      </p:sp>
    </p:spTree>
    <p:extLst>
      <p:ext uri="{BB962C8B-B14F-4D97-AF65-F5344CB8AC3E}">
        <p14:creationId xmlns:p14="http://schemas.microsoft.com/office/powerpoint/2010/main" val="124640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799761F-7E1A-02F9-D65A-D773B6465B0A}"/>
              </a:ext>
            </a:extLst>
          </p:cNvPr>
          <p:cNvSpPr>
            <a:spLocks noGrp="1"/>
          </p:cNvSpPr>
          <p:nvPr>
            <p:ph type="dt" sz="half" idx="10"/>
          </p:nvPr>
        </p:nvSpPr>
        <p:spPr/>
        <p:txBody>
          <a:bodyPr/>
          <a:lstStyle/>
          <a:p>
            <a:fld id="{E8E96C91-E6F2-4F31-9722-AB1692B681F7}" type="datetimeFigureOut">
              <a:rPr lang="es-DO" smtClean="0"/>
              <a:t>28/02/2024</a:t>
            </a:fld>
            <a:endParaRPr lang="es-DO"/>
          </a:p>
        </p:txBody>
      </p:sp>
      <p:sp>
        <p:nvSpPr>
          <p:cNvPr id="3" name="Marcador de pie de página 2">
            <a:extLst>
              <a:ext uri="{FF2B5EF4-FFF2-40B4-BE49-F238E27FC236}">
                <a16:creationId xmlns:a16="http://schemas.microsoft.com/office/drawing/2014/main" id="{6D340A99-A1BC-F52B-CF9E-9E43B70159E3}"/>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C3373CDA-6EF5-1645-B391-21F4752F41F3}"/>
              </a:ext>
            </a:extLst>
          </p:cNvPr>
          <p:cNvSpPr>
            <a:spLocks noGrp="1"/>
          </p:cNvSpPr>
          <p:nvPr>
            <p:ph type="sldNum" sz="quarter" idx="12"/>
          </p:nvPr>
        </p:nvSpPr>
        <p:spPr/>
        <p:txBody>
          <a:bodyPr/>
          <a:lstStyle/>
          <a:p>
            <a:fld id="{FBC0D2F5-ECE7-4E9F-B4F9-45A3E6D2EAEF}" type="slidenum">
              <a:rPr lang="es-DO" smtClean="0"/>
              <a:t>‹Nº›</a:t>
            </a:fld>
            <a:endParaRPr lang="es-DO"/>
          </a:p>
        </p:txBody>
      </p:sp>
    </p:spTree>
    <p:extLst>
      <p:ext uri="{BB962C8B-B14F-4D97-AF65-F5344CB8AC3E}">
        <p14:creationId xmlns:p14="http://schemas.microsoft.com/office/powerpoint/2010/main" val="367971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15F618-E125-0AD3-502B-3E188F8DB3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8165DE9F-CF40-57E2-8497-2D7FF2A95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B2F6B228-1907-B308-B324-EF7522C3B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E72C6C1-C0C0-CAAD-0235-4692895844D4}"/>
              </a:ext>
            </a:extLst>
          </p:cNvPr>
          <p:cNvSpPr>
            <a:spLocks noGrp="1"/>
          </p:cNvSpPr>
          <p:nvPr>
            <p:ph type="dt" sz="half" idx="10"/>
          </p:nvPr>
        </p:nvSpPr>
        <p:spPr/>
        <p:txBody>
          <a:bodyPr/>
          <a:lstStyle/>
          <a:p>
            <a:fld id="{E8E96C91-E6F2-4F31-9722-AB1692B681F7}" type="datetimeFigureOut">
              <a:rPr lang="es-DO" smtClean="0"/>
              <a:t>28/02/2024</a:t>
            </a:fld>
            <a:endParaRPr lang="es-DO"/>
          </a:p>
        </p:txBody>
      </p:sp>
      <p:sp>
        <p:nvSpPr>
          <p:cNvPr id="6" name="Marcador de pie de página 5">
            <a:extLst>
              <a:ext uri="{FF2B5EF4-FFF2-40B4-BE49-F238E27FC236}">
                <a16:creationId xmlns:a16="http://schemas.microsoft.com/office/drawing/2014/main" id="{2801AC4A-5577-8DDB-A37A-957D51BF5E1C}"/>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6C874BC-B5DF-E94F-DE40-FF4E9E8A7E6A}"/>
              </a:ext>
            </a:extLst>
          </p:cNvPr>
          <p:cNvSpPr>
            <a:spLocks noGrp="1"/>
          </p:cNvSpPr>
          <p:nvPr>
            <p:ph type="sldNum" sz="quarter" idx="12"/>
          </p:nvPr>
        </p:nvSpPr>
        <p:spPr/>
        <p:txBody>
          <a:bodyPr/>
          <a:lstStyle/>
          <a:p>
            <a:fld id="{FBC0D2F5-ECE7-4E9F-B4F9-45A3E6D2EAEF}" type="slidenum">
              <a:rPr lang="es-DO" smtClean="0"/>
              <a:t>‹Nº›</a:t>
            </a:fld>
            <a:endParaRPr lang="es-DO"/>
          </a:p>
        </p:txBody>
      </p:sp>
    </p:spTree>
    <p:extLst>
      <p:ext uri="{BB962C8B-B14F-4D97-AF65-F5344CB8AC3E}">
        <p14:creationId xmlns:p14="http://schemas.microsoft.com/office/powerpoint/2010/main" val="96478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D0A22-53AC-0854-B517-4E8297E3A40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E194E680-A7E3-95FE-AAE5-87925D8105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607598E0-B362-94E2-C3D6-A60BB3AA6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725707-5519-A4E0-E329-FD79FB63C7E1}"/>
              </a:ext>
            </a:extLst>
          </p:cNvPr>
          <p:cNvSpPr>
            <a:spLocks noGrp="1"/>
          </p:cNvSpPr>
          <p:nvPr>
            <p:ph type="dt" sz="half" idx="10"/>
          </p:nvPr>
        </p:nvSpPr>
        <p:spPr/>
        <p:txBody>
          <a:bodyPr/>
          <a:lstStyle/>
          <a:p>
            <a:fld id="{E8E96C91-E6F2-4F31-9722-AB1692B681F7}" type="datetimeFigureOut">
              <a:rPr lang="es-DO" smtClean="0"/>
              <a:t>28/02/2024</a:t>
            </a:fld>
            <a:endParaRPr lang="es-DO"/>
          </a:p>
        </p:txBody>
      </p:sp>
      <p:sp>
        <p:nvSpPr>
          <p:cNvPr id="6" name="Marcador de pie de página 5">
            <a:extLst>
              <a:ext uri="{FF2B5EF4-FFF2-40B4-BE49-F238E27FC236}">
                <a16:creationId xmlns:a16="http://schemas.microsoft.com/office/drawing/2014/main" id="{72F91675-FBB2-D3D3-DDAA-4EBE02DC45A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75FBC0F-073C-D666-1293-D58532C29E04}"/>
              </a:ext>
            </a:extLst>
          </p:cNvPr>
          <p:cNvSpPr>
            <a:spLocks noGrp="1"/>
          </p:cNvSpPr>
          <p:nvPr>
            <p:ph type="sldNum" sz="quarter" idx="12"/>
          </p:nvPr>
        </p:nvSpPr>
        <p:spPr/>
        <p:txBody>
          <a:bodyPr/>
          <a:lstStyle/>
          <a:p>
            <a:fld id="{FBC0D2F5-ECE7-4E9F-B4F9-45A3E6D2EAEF}" type="slidenum">
              <a:rPr lang="es-DO" smtClean="0"/>
              <a:t>‹Nº›</a:t>
            </a:fld>
            <a:endParaRPr lang="es-DO"/>
          </a:p>
        </p:txBody>
      </p:sp>
    </p:spTree>
    <p:extLst>
      <p:ext uri="{BB962C8B-B14F-4D97-AF65-F5344CB8AC3E}">
        <p14:creationId xmlns:p14="http://schemas.microsoft.com/office/powerpoint/2010/main" val="638829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A250A35-1104-9151-65C9-A54DB7D8E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670624B9-1A0F-1887-F174-9CA8FAE8B1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DB90B2C5-6B92-3710-535F-F65055E8A6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96C91-E6F2-4F31-9722-AB1692B681F7}" type="datetimeFigureOut">
              <a:rPr lang="es-DO" smtClean="0"/>
              <a:t>28/02/2024</a:t>
            </a:fld>
            <a:endParaRPr lang="es-DO"/>
          </a:p>
        </p:txBody>
      </p:sp>
      <p:sp>
        <p:nvSpPr>
          <p:cNvPr id="5" name="Marcador de pie de página 4">
            <a:extLst>
              <a:ext uri="{FF2B5EF4-FFF2-40B4-BE49-F238E27FC236}">
                <a16:creationId xmlns:a16="http://schemas.microsoft.com/office/drawing/2014/main" id="{36E13318-66C0-8799-24EE-4B97E303F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51CC73FB-596C-50A8-19AF-00BA176C1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0D2F5-ECE7-4E9F-B4F9-45A3E6D2EAEF}" type="slidenum">
              <a:rPr lang="es-DO" smtClean="0"/>
              <a:t>‹Nº›</a:t>
            </a:fld>
            <a:endParaRPr lang="es-DO"/>
          </a:p>
        </p:txBody>
      </p:sp>
    </p:spTree>
    <p:extLst>
      <p:ext uri="{BB962C8B-B14F-4D97-AF65-F5344CB8AC3E}">
        <p14:creationId xmlns:p14="http://schemas.microsoft.com/office/powerpoint/2010/main" val="2405779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0B42C45-3236-4797-ABAC-DF567A4D3D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1E4A7A58-72C5-479E-A850-90E91A77C0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9D0EA88-7664-478F-845B-C74229D7B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C9CF0-D3FB-4801-8F12-A5A13983600D}" type="datetimeFigureOut">
              <a:rPr lang="es-DO" smtClean="0"/>
              <a:t>28/02/2024</a:t>
            </a:fld>
            <a:endParaRPr lang="es-DO"/>
          </a:p>
        </p:txBody>
      </p:sp>
      <p:sp>
        <p:nvSpPr>
          <p:cNvPr id="5" name="Marcador de pie de página 4">
            <a:extLst>
              <a:ext uri="{FF2B5EF4-FFF2-40B4-BE49-F238E27FC236}">
                <a16:creationId xmlns:a16="http://schemas.microsoft.com/office/drawing/2014/main" id="{EA57F28F-138B-4F7D-925F-40A0B1925B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8E919FD6-5E6E-4701-B835-568D97A645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43F3B-62D5-4FBC-9164-B019B036EE22}" type="slidenum">
              <a:rPr lang="es-DO" smtClean="0"/>
              <a:t>‹Nº›</a:t>
            </a:fld>
            <a:endParaRPr lang="es-DO"/>
          </a:p>
        </p:txBody>
      </p:sp>
    </p:spTree>
    <p:extLst>
      <p:ext uri="{BB962C8B-B14F-4D97-AF65-F5344CB8AC3E}">
        <p14:creationId xmlns:p14="http://schemas.microsoft.com/office/powerpoint/2010/main" val="1762962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27D03FE-93D6-4963-8817-939B52D9D20E}"/>
              </a:ext>
            </a:extLst>
          </p:cNvPr>
          <p:cNvSpPr>
            <a:spLocks noGrp="1"/>
          </p:cNvSpPr>
          <p:nvPr>
            <p:ph type="subTitle" idx="4"/>
          </p:nvPr>
        </p:nvSpPr>
        <p:spPr>
          <a:xfrm>
            <a:off x="685371" y="2162123"/>
            <a:ext cx="11150424" cy="664797"/>
          </a:xfrm>
        </p:spPr>
        <p:txBody>
          <a:bodyPr vert="horz" wrap="square" lIns="0" tIns="0" rIns="0" bIns="0" rtlCol="0" anchor="t">
            <a:spAutoFit/>
          </a:bodyPr>
          <a:lstStyle/>
          <a:p>
            <a:r>
              <a:rPr lang="es-DO" sz="4800"/>
              <a:t>Plan Operativo Anual 2024</a:t>
            </a:r>
          </a:p>
        </p:txBody>
      </p:sp>
      <p:sp>
        <p:nvSpPr>
          <p:cNvPr id="4" name="Content Placeholder 3">
            <a:extLst>
              <a:ext uri="{FF2B5EF4-FFF2-40B4-BE49-F238E27FC236}">
                <a16:creationId xmlns:a16="http://schemas.microsoft.com/office/drawing/2014/main" id="{95D31B39-B826-412A-A9F3-CF6BD3EB784A}"/>
              </a:ext>
            </a:extLst>
          </p:cNvPr>
          <p:cNvSpPr>
            <a:spLocks noGrp="1"/>
          </p:cNvSpPr>
          <p:nvPr>
            <p:ph sz="quarter" idx="11"/>
          </p:nvPr>
        </p:nvSpPr>
        <p:spPr>
          <a:xfrm>
            <a:off x="680719" y="4415640"/>
            <a:ext cx="3835400" cy="406400"/>
          </a:xfrm>
        </p:spPr>
        <p:txBody>
          <a:bodyPr/>
          <a:lstStyle/>
          <a:p>
            <a:r>
              <a:rPr lang="es-DO"/>
              <a:t>Dirección de Planificación</a:t>
            </a:r>
            <a:endParaRPr lang="es-ES"/>
          </a:p>
        </p:txBody>
      </p:sp>
      <p:sp>
        <p:nvSpPr>
          <p:cNvPr id="6" name="TextBox 5">
            <a:extLst>
              <a:ext uri="{FF2B5EF4-FFF2-40B4-BE49-F238E27FC236}">
                <a16:creationId xmlns:a16="http://schemas.microsoft.com/office/drawing/2014/main" id="{964C7CC1-EB06-4467-80FF-D3015BF3F8CF}"/>
              </a:ext>
            </a:extLst>
          </p:cNvPr>
          <p:cNvSpPr txBox="1"/>
          <p:nvPr/>
        </p:nvSpPr>
        <p:spPr>
          <a:xfrm>
            <a:off x="680719" y="3306053"/>
            <a:ext cx="855953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600" b="0" i="0" u="none" strike="noStrike" kern="1200" cap="none" spc="0" normalizeH="0" baseline="0" noProof="0" dirty="0">
                <a:ln>
                  <a:noFill/>
                </a:ln>
                <a:solidFill>
                  <a:prstClr val="white"/>
                </a:solidFill>
                <a:effectLst/>
                <a:uLnTx/>
                <a:uFillTx/>
                <a:latin typeface="Ivy Mode" panose="020B0404020101010102" pitchFamily="34" charset="0"/>
                <a:ea typeface="+mn-ea"/>
                <a:cs typeface="Ivy Mode" panose="020B0404020101010102" pitchFamily="34" charset="0"/>
              </a:rPr>
              <a:t>Descripción de Programas y Proyectos</a:t>
            </a:r>
          </a:p>
        </p:txBody>
      </p:sp>
    </p:spTree>
    <p:extLst>
      <p:ext uri="{BB962C8B-B14F-4D97-AF65-F5344CB8AC3E}">
        <p14:creationId xmlns:p14="http://schemas.microsoft.com/office/powerpoint/2010/main" val="3247890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9F654-EE64-EDC8-2F81-DC93239EBC59}"/>
            </a:ext>
          </a:extLst>
        </p:cNvPr>
        <p:cNvGrpSpPr/>
        <p:nvPr/>
      </p:nvGrpSpPr>
      <p:grpSpPr>
        <a:xfrm>
          <a:off x="0" y="0"/>
          <a:ext cx="0" cy="0"/>
          <a:chOff x="0" y="0"/>
          <a:chExt cx="0" cy="0"/>
        </a:xfrm>
      </p:grpSpPr>
      <p:pic>
        <p:nvPicPr>
          <p:cNvPr id="4" name="Picture 6">
            <a:extLst>
              <a:ext uri="{FF2B5EF4-FFF2-40B4-BE49-F238E27FC236}">
                <a16:creationId xmlns:a16="http://schemas.microsoft.com/office/drawing/2014/main" id="{3D0560D6-2C2C-2BA3-416A-2F36091D0F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54066"/>
            <a:ext cx="763958" cy="777017"/>
          </a:xfrm>
          <a:prstGeom prst="rect">
            <a:avLst/>
          </a:prstGeom>
        </p:spPr>
      </p:pic>
      <p:graphicFrame>
        <p:nvGraphicFramePr>
          <p:cNvPr id="10" name="Tabla 11">
            <a:extLst>
              <a:ext uri="{FF2B5EF4-FFF2-40B4-BE49-F238E27FC236}">
                <a16:creationId xmlns:a16="http://schemas.microsoft.com/office/drawing/2014/main" id="{D434B7A0-D244-EFA0-7194-5219A4FB42CF}"/>
              </a:ext>
            </a:extLst>
          </p:cNvPr>
          <p:cNvGraphicFramePr>
            <a:graphicFrameLocks noGrp="1"/>
          </p:cNvGraphicFramePr>
          <p:nvPr>
            <p:extLst>
              <p:ext uri="{D42A27DB-BD31-4B8C-83A1-F6EECF244321}">
                <p14:modId xmlns:p14="http://schemas.microsoft.com/office/powerpoint/2010/main" val="3180717493"/>
              </p:ext>
            </p:extLst>
          </p:nvPr>
        </p:nvGraphicFramePr>
        <p:xfrm>
          <a:off x="59133" y="1188896"/>
          <a:ext cx="12062882" cy="4128516"/>
        </p:xfrm>
        <a:graphic>
          <a:graphicData uri="http://schemas.openxmlformats.org/drawingml/2006/table">
            <a:tbl>
              <a:tblPr firstRow="1" bandRow="1">
                <a:tableStyleId>{C083E6E3-FA7D-4D7B-A595-EF9225AFEA82}</a:tableStyleId>
              </a:tblPr>
              <a:tblGrid>
                <a:gridCol w="908490">
                  <a:extLst>
                    <a:ext uri="{9D8B030D-6E8A-4147-A177-3AD203B41FA5}">
                      <a16:colId xmlns:a16="http://schemas.microsoft.com/office/drawing/2014/main" val="1217970303"/>
                    </a:ext>
                  </a:extLst>
                </a:gridCol>
                <a:gridCol w="3069372">
                  <a:extLst>
                    <a:ext uri="{9D8B030D-6E8A-4147-A177-3AD203B41FA5}">
                      <a16:colId xmlns:a16="http://schemas.microsoft.com/office/drawing/2014/main" val="135175703"/>
                    </a:ext>
                  </a:extLst>
                </a:gridCol>
                <a:gridCol w="3755172">
                  <a:extLst>
                    <a:ext uri="{9D8B030D-6E8A-4147-A177-3AD203B41FA5}">
                      <a16:colId xmlns:a16="http://schemas.microsoft.com/office/drawing/2014/main" val="139977397"/>
                    </a:ext>
                  </a:extLst>
                </a:gridCol>
                <a:gridCol w="2061322">
                  <a:extLst>
                    <a:ext uri="{9D8B030D-6E8A-4147-A177-3AD203B41FA5}">
                      <a16:colId xmlns:a16="http://schemas.microsoft.com/office/drawing/2014/main" val="3870715526"/>
                    </a:ext>
                  </a:extLst>
                </a:gridCol>
                <a:gridCol w="2268526">
                  <a:extLst>
                    <a:ext uri="{9D8B030D-6E8A-4147-A177-3AD203B41FA5}">
                      <a16:colId xmlns:a16="http://schemas.microsoft.com/office/drawing/2014/main" val="3409549968"/>
                    </a:ext>
                  </a:extLst>
                </a:gridCol>
              </a:tblGrid>
              <a:tr h="276589">
                <a:tc>
                  <a:txBody>
                    <a:bodyPr/>
                    <a:lstStyle/>
                    <a:p>
                      <a:pPr algn="ctr"/>
                      <a:r>
                        <a:rPr lang="es-DO">
                          <a:latin typeface="Montserrat Light"/>
                        </a:rPr>
                        <a:t>No.</a:t>
                      </a:r>
                    </a:p>
                  </a:txBody>
                  <a:tcPr/>
                </a:tc>
                <a:tc>
                  <a:txBody>
                    <a:bodyPr/>
                    <a:lstStyle/>
                    <a:p>
                      <a:pPr algn="ctr"/>
                      <a:r>
                        <a:rPr lang="es-DO">
                          <a:latin typeface="Montserrat Light"/>
                        </a:rPr>
                        <a:t>Nombre </a:t>
                      </a:r>
                      <a:endParaRPr lang="es-DO">
                        <a:latin typeface="Montserrat Light" panose="00000400000000000000" pitchFamily="2" charset="0"/>
                      </a:endParaRPr>
                    </a:p>
                  </a:txBody>
                  <a:tcPr/>
                </a:tc>
                <a:tc>
                  <a:txBody>
                    <a:bodyPr/>
                    <a:lstStyle/>
                    <a:p>
                      <a:pPr algn="ctr"/>
                      <a:r>
                        <a:rPr lang="es-DO">
                          <a:latin typeface="Montserrat Light"/>
                        </a:rPr>
                        <a:t>Descripción</a:t>
                      </a:r>
                    </a:p>
                  </a:txBody>
                  <a:tcPr/>
                </a:tc>
                <a:tc>
                  <a:txBody>
                    <a:bodyPr/>
                    <a:lstStyle/>
                    <a:p>
                      <a:pPr algn="ctr"/>
                      <a:r>
                        <a:rPr lang="es-DO">
                          <a:latin typeface="Montserrat Light"/>
                        </a:rPr>
                        <a:t>Responsable</a:t>
                      </a:r>
                    </a:p>
                  </a:txBody>
                  <a:tcPr/>
                </a:tc>
                <a:tc>
                  <a:txBody>
                    <a:bodyPr/>
                    <a:lstStyle/>
                    <a:p>
                      <a:pPr algn="ctr"/>
                      <a:r>
                        <a:rPr lang="es-DO">
                          <a:latin typeface="Montserrat Light"/>
                        </a:rPr>
                        <a:t>Presupuesto</a:t>
                      </a:r>
                    </a:p>
                  </a:txBody>
                  <a:tcPr/>
                </a:tc>
                <a:extLst>
                  <a:ext uri="{0D108BD9-81ED-4DB2-BD59-A6C34878D82A}">
                    <a16:rowId xmlns:a16="http://schemas.microsoft.com/office/drawing/2014/main" val="3925969102"/>
                  </a:ext>
                </a:extLst>
              </a:tr>
              <a:tr h="886599">
                <a:tc>
                  <a:txBody>
                    <a:bodyPr/>
                    <a:lstStyle/>
                    <a:p>
                      <a:pPr marL="0" algn="ctr" defTabSz="914400" rtl="0" eaLnBrk="1" fontAlgn="base" latinLnBrk="0" hangingPunct="1"/>
                      <a:r>
                        <a:rPr lang="es-DO" sz="1200" kern="1200" dirty="0">
                          <a:solidFill>
                            <a:schemeClr val="tx1"/>
                          </a:solidFill>
                          <a:latin typeface="Montserrat Light"/>
                          <a:ea typeface="+mn-ea"/>
                          <a:cs typeface="+mn-cs"/>
                        </a:rPr>
                        <a:t>16</a:t>
                      </a:r>
                    </a:p>
                  </a:txBody>
                  <a:tcPr marL="52578" marR="52578" marT="26289" marB="26289"/>
                </a:tc>
                <a:tc>
                  <a:txBody>
                    <a:bodyPr/>
                    <a:lstStyle/>
                    <a:p>
                      <a:pPr rtl="0" fontAlgn="base"/>
                      <a:r>
                        <a:rPr lang="es-DO" sz="1200" kern="1200">
                          <a:solidFill>
                            <a:schemeClr val="tx1"/>
                          </a:solidFill>
                          <a:latin typeface="Montserrat Light"/>
                          <a:ea typeface="+mn-ea"/>
                          <a:cs typeface="+mn-cs"/>
                        </a:rPr>
                        <a:t>Sistema de Evaluación del Desempeño* </a:t>
                      </a:r>
                    </a:p>
                  </a:txBody>
                  <a:tcPr marL="52578" marR="52578" marT="26289" marB="26289"/>
                </a:tc>
                <a:tc>
                  <a:txBody>
                    <a:bodyPr/>
                    <a:lstStyle/>
                    <a:p>
                      <a:pPr lvl="0" algn="just">
                        <a:lnSpc>
                          <a:spcPct val="100000"/>
                        </a:lnSpc>
                        <a:spcBef>
                          <a:spcPts val="0"/>
                        </a:spcBef>
                        <a:spcAft>
                          <a:spcPts val="0"/>
                        </a:spcAft>
                        <a:buNone/>
                      </a:pPr>
                      <a:r>
                        <a:rPr lang="es-ES" sz="1000" kern="1200">
                          <a:solidFill>
                            <a:schemeClr val="tx1"/>
                          </a:solidFill>
                          <a:latin typeface="Montserrat Light"/>
                          <a:ea typeface="+mn-ea"/>
                          <a:cs typeface="+mn-cs"/>
                        </a:rPr>
                        <a:t>Diseño e implementación de los mecanismos y herramientas de control necesarios para la evaluación del rendimiento de los jueces(as) y servidores (as) judiciales. Se realizará la definición de indicadores de gestión individuales, así como el modelo de establecimiento de metas, que permita observar el cumplimiento de los productos y proyectos definidos tanto en el Plan Estratégico Institucional como en el Plan Operativo Anual, además de medir las competencias de los jueces(zas) y servidores (as) administrativos. Se contará también con un sistema de consecuencias aplicado en función de las calificaciones obtenidas. </a:t>
                      </a:r>
                    </a:p>
                  </a:txBody>
                  <a:tcPr marL="52578" marR="52578" marT="26289" marB="26289"/>
                </a:tc>
                <a:tc>
                  <a:txBody>
                    <a:bodyPr/>
                    <a:lstStyle/>
                    <a:p>
                      <a:pPr algn="ctr" rtl="0" fontAlgn="base"/>
                      <a:endParaRPr lang="es-ES" sz="1200" i="1">
                        <a:effectLst/>
                        <a:latin typeface="Montserrat Light"/>
                      </a:endParaRPr>
                    </a:p>
                  </a:txBody>
                  <a:tcPr marL="52578" marR="52578" marT="26289" marB="26289"/>
                </a:tc>
                <a:tc>
                  <a:txBody>
                    <a:bodyPr/>
                    <a:lstStyle/>
                    <a:p>
                      <a:pPr marL="0" marR="0" lvl="0" indent="0" algn="ctr" rtl="0" eaLnBrk="1" fontAlgn="base" latinLnBrk="0" hangingPunct="1">
                        <a:lnSpc>
                          <a:spcPct val="100000"/>
                        </a:lnSpc>
                        <a:spcBef>
                          <a:spcPts val="0"/>
                        </a:spcBef>
                        <a:spcAft>
                          <a:spcPts val="0"/>
                        </a:spcAft>
                        <a:buClrTx/>
                        <a:buSzTx/>
                        <a:buFontTx/>
                        <a:buNone/>
                      </a:pPr>
                      <a:r>
                        <a:rPr lang="es-DO" sz="1200" dirty="0">
                          <a:latin typeface="Montserrat Light"/>
                        </a:rPr>
                        <a:t>$7,000,000.00</a:t>
                      </a:r>
                      <a:endParaRPr lang="es-ES" sz="1200" dirty="0"/>
                    </a:p>
                  </a:txBody>
                  <a:tcPr marL="52578" marR="52578" marT="26289" marB="26289"/>
                </a:tc>
                <a:extLst>
                  <a:ext uri="{0D108BD9-81ED-4DB2-BD59-A6C34878D82A}">
                    <a16:rowId xmlns:a16="http://schemas.microsoft.com/office/drawing/2014/main" val="486549510"/>
                  </a:ext>
                </a:extLst>
              </a:tr>
              <a:tr h="886599">
                <a:tc>
                  <a:txBody>
                    <a:bodyPr/>
                    <a:lstStyle/>
                    <a:p>
                      <a:pPr marL="0" algn="ctr" defTabSz="914400" rtl="0" eaLnBrk="1" fontAlgn="base" latinLnBrk="0" hangingPunct="1"/>
                      <a:r>
                        <a:rPr lang="es-DO" sz="1200" kern="1200">
                          <a:solidFill>
                            <a:schemeClr val="tx1"/>
                          </a:solidFill>
                          <a:latin typeface="Montserrat Light"/>
                          <a:ea typeface="+mn-ea"/>
                          <a:cs typeface="+mn-cs"/>
                        </a:rPr>
                        <a:t>17</a:t>
                      </a:r>
                    </a:p>
                  </a:txBody>
                  <a:tcPr marL="52578" marR="52578" marT="26289" marB="26289"/>
                </a:tc>
                <a:tc>
                  <a:txBody>
                    <a:bodyPr/>
                    <a:lstStyle/>
                    <a:p>
                      <a:pPr rtl="0" fontAlgn="base"/>
                      <a:r>
                        <a:rPr lang="es-DO" sz="1200" kern="1200">
                          <a:solidFill>
                            <a:schemeClr val="tx1"/>
                          </a:solidFill>
                          <a:latin typeface="Montserrat Light"/>
                          <a:ea typeface="+mn-ea"/>
                          <a:cs typeface="+mn-cs"/>
                        </a:rPr>
                        <a:t>Planificación Estratégica</a:t>
                      </a:r>
                    </a:p>
                  </a:txBody>
                  <a:tcPr marL="52578" marR="52578" marT="26289" marB="26289"/>
                </a:tc>
                <a:tc>
                  <a:txBody>
                    <a:bodyPr/>
                    <a:lstStyle/>
                    <a:p>
                      <a:pPr lvl="0" algn="just">
                        <a:lnSpc>
                          <a:spcPct val="100000"/>
                        </a:lnSpc>
                        <a:spcBef>
                          <a:spcPts val="0"/>
                        </a:spcBef>
                        <a:spcAft>
                          <a:spcPts val="0"/>
                        </a:spcAft>
                        <a:buNone/>
                      </a:pPr>
                      <a:r>
                        <a:rPr lang="es-DO" sz="1000" kern="1200" dirty="0">
                          <a:solidFill>
                            <a:schemeClr val="tx1"/>
                          </a:solidFill>
                          <a:latin typeface="Montserrat Light"/>
                          <a:ea typeface="+mn-ea"/>
                          <a:cs typeface="+mn-cs"/>
                        </a:rPr>
                        <a:t>Establecer una hoja de ruta clara y orientadora para el desarrollo y la mejora continua del sistema judicial durante los próximos diez años. Este plan busca definir los objetivos estratégicos, las metas y las acciones necesarias para fortalecer la administración de justicia, promover la transparencia, la eficiencia y la calidad en la prestación de servicios judiciales, así como garantizar el acceso igualitario a la justicia para todos los ciudadanos. Además, busca adaptar el Poder Judicial a los cambios sociales, tecnológicos y legislativos, asegurando su relevancia y su capacidad para cumplir con su misión fundamental en la sociedad dominicana. </a:t>
                      </a:r>
                      <a:endParaRPr lang="es-ES" sz="1000" kern="1200" dirty="0">
                        <a:solidFill>
                          <a:schemeClr val="tx1"/>
                        </a:solidFill>
                        <a:latin typeface="Montserrat Light"/>
                        <a:ea typeface="+mn-ea"/>
                        <a:cs typeface="+mn-cs"/>
                      </a:endParaRPr>
                    </a:p>
                  </a:txBody>
                  <a:tcPr marL="52578" marR="52578" marT="26289" marB="26289"/>
                </a:tc>
                <a:tc>
                  <a:txBody>
                    <a:bodyPr/>
                    <a:lstStyle/>
                    <a:p>
                      <a:pPr algn="ctr" rtl="0" fontAlgn="base"/>
                      <a:endParaRPr lang="es-ES" sz="1200" i="1">
                        <a:effectLst/>
                        <a:latin typeface="Montserrat Light"/>
                      </a:endParaRPr>
                    </a:p>
                  </a:txBody>
                  <a:tcPr marL="52578" marR="52578" marT="26289" marB="26289"/>
                </a:tc>
                <a:tc>
                  <a:txBody>
                    <a:bodyPr/>
                    <a:lstStyle/>
                    <a:p>
                      <a:pPr algn="ctr" rtl="0" fontAlgn="base"/>
                      <a:r>
                        <a:rPr lang="es-DO" sz="1200" i="0" dirty="0">
                          <a:effectLst/>
                          <a:latin typeface="Montserrat Light"/>
                        </a:rPr>
                        <a:t>$75,000,000.00</a:t>
                      </a:r>
                      <a:endParaRPr lang="es-ES" dirty="0"/>
                    </a:p>
                  </a:txBody>
                  <a:tcPr marL="52578" marR="52578" marT="26289" marB="26289"/>
                </a:tc>
                <a:extLst>
                  <a:ext uri="{0D108BD9-81ED-4DB2-BD59-A6C34878D82A}">
                    <a16:rowId xmlns:a16="http://schemas.microsoft.com/office/drawing/2014/main" val="621229850"/>
                  </a:ext>
                </a:extLst>
              </a:tr>
            </a:tbl>
          </a:graphicData>
        </a:graphic>
      </p:graphicFrame>
      <p:grpSp>
        <p:nvGrpSpPr>
          <p:cNvPr id="6" name="Grupo 5">
            <a:extLst>
              <a:ext uri="{FF2B5EF4-FFF2-40B4-BE49-F238E27FC236}">
                <a16:creationId xmlns:a16="http://schemas.microsoft.com/office/drawing/2014/main" id="{ECE91ECA-48A5-7D78-130A-36FCB31471F6}"/>
              </a:ext>
            </a:extLst>
          </p:cNvPr>
          <p:cNvGrpSpPr/>
          <p:nvPr/>
        </p:nvGrpSpPr>
        <p:grpSpPr>
          <a:xfrm>
            <a:off x="0" y="827181"/>
            <a:ext cx="12192000" cy="360000"/>
            <a:chOff x="0" y="4923718"/>
            <a:chExt cx="12192000" cy="360000"/>
          </a:xfrm>
        </p:grpSpPr>
        <p:sp>
          <p:nvSpPr>
            <p:cNvPr id="7" name="Rectángulo 6">
              <a:extLst>
                <a:ext uri="{FF2B5EF4-FFF2-40B4-BE49-F238E27FC236}">
                  <a16:creationId xmlns:a16="http://schemas.microsoft.com/office/drawing/2014/main" id="{846FE509-9B41-B62F-770E-68776194E978}"/>
                </a:ext>
              </a:extLst>
            </p:cNvPr>
            <p:cNvSpPr/>
            <p:nvPr/>
          </p:nvSpPr>
          <p:spPr>
            <a:xfrm>
              <a:off x="0" y="4923718"/>
              <a:ext cx="12192000" cy="360000"/>
            </a:xfrm>
            <a:prstGeom prst="rect">
              <a:avLst/>
            </a:prstGeom>
            <a:solidFill>
              <a:srgbClr val="A8A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1" name="CuadroTexto 10">
              <a:extLst>
                <a:ext uri="{FF2B5EF4-FFF2-40B4-BE49-F238E27FC236}">
                  <a16:creationId xmlns:a16="http://schemas.microsoft.com/office/drawing/2014/main" id="{0260546A-53A3-CD59-C4E3-FD7B66A8411B}"/>
                </a:ext>
              </a:extLst>
            </p:cNvPr>
            <p:cNvSpPr txBox="1"/>
            <p:nvPr/>
          </p:nvSpPr>
          <p:spPr>
            <a:xfrm>
              <a:off x="36693" y="4945164"/>
              <a:ext cx="9227570" cy="338554"/>
            </a:xfrm>
            <a:prstGeom prst="rect">
              <a:avLst/>
            </a:prstGeom>
            <a:noFill/>
          </p:spPr>
          <p:txBody>
            <a:bodyPr wrap="square" rtlCol="0">
              <a:spAutoFit/>
            </a:bodyPr>
            <a:lstStyle/>
            <a:p>
              <a:r>
                <a:rPr lang="es-DO" sz="1600" b="1">
                  <a:solidFill>
                    <a:schemeClr val="bg1"/>
                  </a:solidFill>
                  <a:latin typeface="Montserrat Black" panose="00000A00000000000000" pitchFamily="2" charset="0"/>
                </a:rPr>
                <a:t>EJE 3: INTEGRIDAD PARA UNA JUSTICIA CONFIABLE</a:t>
              </a:r>
            </a:p>
          </p:txBody>
        </p:sp>
        <p:pic>
          <p:nvPicPr>
            <p:cNvPr id="12" name="Slide">
              <a:extLst>
                <a:ext uri="{FF2B5EF4-FFF2-40B4-BE49-F238E27FC236}">
                  <a16:creationId xmlns:a16="http://schemas.microsoft.com/office/drawing/2014/main" id="{B83FB04B-37F8-6360-4B3D-1B21684A1434}"/>
                </a:ext>
              </a:extLst>
            </p:cNvPr>
            <p:cNvPicPr>
              <a:picLocks noChangeAspect="1"/>
            </p:cNvPicPr>
            <p:nvPr/>
          </p:nvPicPr>
          <p:blipFill rotWithShape="1">
            <a:blip r:embed="rId4"/>
            <a:srcRect l="11359" t="67692" r="50388" b="9120"/>
            <a:stretch/>
          </p:blipFill>
          <p:spPr>
            <a:xfrm>
              <a:off x="11015932" y="4945102"/>
              <a:ext cx="1129768" cy="329250"/>
            </a:xfrm>
            <a:prstGeom prst="rect">
              <a:avLst/>
            </a:prstGeom>
          </p:spPr>
        </p:pic>
      </p:grpSp>
      <p:sp>
        <p:nvSpPr>
          <p:cNvPr id="13" name="CuadroTexto 12">
            <a:extLst>
              <a:ext uri="{FF2B5EF4-FFF2-40B4-BE49-F238E27FC236}">
                <a16:creationId xmlns:a16="http://schemas.microsoft.com/office/drawing/2014/main" id="{09886271-F72A-5166-4903-F115295F6B57}"/>
              </a:ext>
            </a:extLst>
          </p:cNvPr>
          <p:cNvSpPr txBox="1"/>
          <p:nvPr/>
        </p:nvSpPr>
        <p:spPr>
          <a:xfrm>
            <a:off x="8941315" y="5361327"/>
            <a:ext cx="3180700" cy="307777"/>
          </a:xfrm>
          <a:prstGeom prst="rect">
            <a:avLst/>
          </a:prstGeom>
          <a:noFill/>
        </p:spPr>
        <p:txBody>
          <a:bodyPr wrap="square">
            <a:spAutoFit/>
          </a:bodyPr>
          <a:lstStyle/>
          <a:p>
            <a:pPr algn="r"/>
            <a:r>
              <a:rPr lang="es-DO" sz="1400" i="1" dirty="0">
                <a:solidFill>
                  <a:srgbClr val="204CC5"/>
                </a:solidFill>
              </a:rPr>
              <a:t>*Proyecto de arrastre de años anteriores</a:t>
            </a:r>
          </a:p>
        </p:txBody>
      </p:sp>
      <p:pic>
        <p:nvPicPr>
          <p:cNvPr id="5" name="Imagen 7" descr="Logotipo&#10;&#10;Descripción generada automáticamente">
            <a:extLst>
              <a:ext uri="{FF2B5EF4-FFF2-40B4-BE49-F238E27FC236}">
                <a16:creationId xmlns:a16="http://schemas.microsoft.com/office/drawing/2014/main" id="{67B8CF38-FE12-6322-61A1-74D36B609689}"/>
              </a:ext>
            </a:extLst>
          </p:cNvPr>
          <p:cNvPicPr>
            <a:picLocks noChangeAspect="1"/>
          </p:cNvPicPr>
          <p:nvPr/>
        </p:nvPicPr>
        <p:blipFill>
          <a:blip r:embed="rId5"/>
          <a:stretch>
            <a:fillRect/>
          </a:stretch>
        </p:blipFill>
        <p:spPr>
          <a:xfrm>
            <a:off x="1299497" y="196205"/>
            <a:ext cx="2743200" cy="582621"/>
          </a:xfrm>
          <a:prstGeom prst="rect">
            <a:avLst/>
          </a:prstGeom>
        </p:spPr>
      </p:pic>
    </p:spTree>
    <p:extLst>
      <p:ext uri="{BB962C8B-B14F-4D97-AF65-F5344CB8AC3E}">
        <p14:creationId xmlns:p14="http://schemas.microsoft.com/office/powerpoint/2010/main" val="2257729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8B33FD3-2D39-161C-0B96-9AE2D13265C1}"/>
              </a:ext>
            </a:extLst>
          </p:cNvPr>
          <p:cNvSpPr>
            <a:spLocks noGrp="1"/>
          </p:cNvSpPr>
          <p:nvPr>
            <p:ph type="title"/>
          </p:nvPr>
        </p:nvSpPr>
        <p:spPr>
          <a:xfrm>
            <a:off x="1058173" y="847210"/>
            <a:ext cx="9673088" cy="2411081"/>
          </a:xfrm>
        </p:spPr>
        <p:txBody>
          <a:bodyPr>
            <a:normAutofit/>
          </a:bodyPr>
          <a:lstStyle/>
          <a:p>
            <a:pPr algn="just"/>
            <a:r>
              <a:rPr lang="es-ES">
                <a:solidFill>
                  <a:schemeClr val="tx1"/>
                </a:solidFill>
                <a:latin typeface="Montserrat Light"/>
              </a:rPr>
              <a:t>El POA 2024 está conformado por un total de 17 proyectos para el año 2024, de los cuales, 15 son proyectos de arrastre y 3 proyectos nuevos. Asimismo, se han clasificados en temas y/o programas basados en los siguientes ejes estratégicos:</a:t>
            </a:r>
            <a:endParaRPr lang="es-ES">
              <a:solidFill>
                <a:schemeClr val="tx1"/>
              </a:solidFill>
            </a:endParaRPr>
          </a:p>
        </p:txBody>
      </p:sp>
      <p:pic>
        <p:nvPicPr>
          <p:cNvPr id="10" name="Imagen 9">
            <a:extLst>
              <a:ext uri="{FF2B5EF4-FFF2-40B4-BE49-F238E27FC236}">
                <a16:creationId xmlns:a16="http://schemas.microsoft.com/office/drawing/2014/main" id="{3B50FA3D-9F93-07CF-066A-0A5C01D9E904}"/>
              </a:ext>
            </a:extLst>
          </p:cNvPr>
          <p:cNvPicPr>
            <a:picLocks noChangeAspect="1"/>
          </p:cNvPicPr>
          <p:nvPr/>
        </p:nvPicPr>
        <p:blipFill>
          <a:blip r:embed="rId2"/>
          <a:stretch>
            <a:fillRect/>
          </a:stretch>
        </p:blipFill>
        <p:spPr>
          <a:xfrm>
            <a:off x="505513" y="3314592"/>
            <a:ext cx="2947650" cy="2202000"/>
          </a:xfrm>
          <a:prstGeom prst="rect">
            <a:avLst/>
          </a:prstGeom>
        </p:spPr>
      </p:pic>
      <p:pic>
        <p:nvPicPr>
          <p:cNvPr id="12" name="Imagen 11">
            <a:extLst>
              <a:ext uri="{FF2B5EF4-FFF2-40B4-BE49-F238E27FC236}">
                <a16:creationId xmlns:a16="http://schemas.microsoft.com/office/drawing/2014/main" id="{B2D5409A-048D-4804-5FCB-076F29F5BE2E}"/>
              </a:ext>
            </a:extLst>
          </p:cNvPr>
          <p:cNvPicPr>
            <a:picLocks noChangeAspect="1"/>
          </p:cNvPicPr>
          <p:nvPr/>
        </p:nvPicPr>
        <p:blipFill>
          <a:blip r:embed="rId3"/>
          <a:stretch>
            <a:fillRect/>
          </a:stretch>
        </p:blipFill>
        <p:spPr>
          <a:xfrm>
            <a:off x="4261409" y="3429000"/>
            <a:ext cx="3033352" cy="2087592"/>
          </a:xfrm>
          <a:prstGeom prst="rect">
            <a:avLst/>
          </a:prstGeom>
        </p:spPr>
      </p:pic>
      <p:pic>
        <p:nvPicPr>
          <p:cNvPr id="14" name="Imagen 13">
            <a:extLst>
              <a:ext uri="{FF2B5EF4-FFF2-40B4-BE49-F238E27FC236}">
                <a16:creationId xmlns:a16="http://schemas.microsoft.com/office/drawing/2014/main" id="{44C83A17-58F1-9C2E-A01C-A1D416DFC505}"/>
              </a:ext>
            </a:extLst>
          </p:cNvPr>
          <p:cNvPicPr>
            <a:picLocks noChangeAspect="1"/>
          </p:cNvPicPr>
          <p:nvPr/>
        </p:nvPicPr>
        <p:blipFill>
          <a:blip r:embed="rId4"/>
          <a:stretch>
            <a:fillRect/>
          </a:stretch>
        </p:blipFill>
        <p:spPr>
          <a:xfrm>
            <a:off x="8113771" y="3465341"/>
            <a:ext cx="3385285" cy="2087592"/>
          </a:xfrm>
          <a:prstGeom prst="rect">
            <a:avLst/>
          </a:prstGeom>
        </p:spPr>
      </p:pic>
      <p:sp>
        <p:nvSpPr>
          <p:cNvPr id="2" name="Título 2">
            <a:extLst>
              <a:ext uri="{FF2B5EF4-FFF2-40B4-BE49-F238E27FC236}">
                <a16:creationId xmlns:a16="http://schemas.microsoft.com/office/drawing/2014/main" id="{3E2BD0D5-79DA-1F9B-E642-3D09B3090D36}"/>
              </a:ext>
            </a:extLst>
          </p:cNvPr>
          <p:cNvSpPr txBox="1">
            <a:spLocks/>
          </p:cNvSpPr>
          <p:nvPr/>
        </p:nvSpPr>
        <p:spPr>
          <a:xfrm>
            <a:off x="16565" y="279400"/>
            <a:ext cx="10744200" cy="36933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2400" b="1" kern="1200">
                <a:solidFill>
                  <a:schemeClr val="bg1"/>
                </a:solidFill>
                <a:latin typeface="Montserrat Light" panose="00000400000000000000" pitchFamily="50" charset="0"/>
                <a:ea typeface="+mj-ea"/>
                <a:cs typeface="+mj-cs"/>
              </a:defRPr>
            </a:lvl1pPr>
          </a:lstStyle>
          <a:p>
            <a:r>
              <a:rPr lang="es-ES"/>
              <a:t>PROYECTOS POA 2024</a:t>
            </a:r>
          </a:p>
        </p:txBody>
      </p:sp>
    </p:spTree>
    <p:extLst>
      <p:ext uri="{BB962C8B-B14F-4D97-AF65-F5344CB8AC3E}">
        <p14:creationId xmlns:p14="http://schemas.microsoft.com/office/powerpoint/2010/main" val="286840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E68ED-EC4E-E797-4E1D-7CA9ABC8EB55}"/>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96484F51-9FFC-2E12-F619-027169D09572}"/>
              </a:ext>
            </a:extLst>
          </p:cNvPr>
          <p:cNvSpPr>
            <a:spLocks noGrp="1"/>
          </p:cNvSpPr>
          <p:nvPr>
            <p:ph type="title"/>
          </p:nvPr>
        </p:nvSpPr>
        <p:spPr/>
        <p:txBody>
          <a:bodyPr>
            <a:normAutofit fontScale="90000"/>
          </a:bodyPr>
          <a:lstStyle/>
          <a:p>
            <a:r>
              <a:rPr lang="es-ES"/>
              <a:t>PROYECTOS POA 2024</a:t>
            </a:r>
          </a:p>
        </p:txBody>
      </p:sp>
      <p:pic>
        <p:nvPicPr>
          <p:cNvPr id="17" name="Imagen 16">
            <a:extLst>
              <a:ext uri="{FF2B5EF4-FFF2-40B4-BE49-F238E27FC236}">
                <a16:creationId xmlns:a16="http://schemas.microsoft.com/office/drawing/2014/main" id="{5BC280B8-4169-44A7-C531-562A508254A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1000"/>
                    </a14:imgEffect>
                    <a14:imgEffect>
                      <a14:brightnessContrast bright="-2000" contrast="-2000"/>
                    </a14:imgEffect>
                  </a14:imgLayer>
                </a14:imgProps>
              </a:ext>
            </a:extLst>
          </a:blip>
          <a:srcRect l="-27" t="-1266" r="-266" b="-705"/>
          <a:stretch/>
        </p:blipFill>
        <p:spPr>
          <a:xfrm>
            <a:off x="187569" y="1685451"/>
            <a:ext cx="11816862" cy="3840480"/>
          </a:xfrm>
          <a:prstGeom prst="rect">
            <a:avLst/>
          </a:prstGeom>
          <a:ln>
            <a:solidFill>
              <a:schemeClr val="accent3"/>
            </a:solidFill>
          </a:ln>
        </p:spPr>
      </p:pic>
    </p:spTree>
    <p:extLst>
      <p:ext uri="{BB962C8B-B14F-4D97-AF65-F5344CB8AC3E}">
        <p14:creationId xmlns:p14="http://schemas.microsoft.com/office/powerpoint/2010/main" val="1632008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EC08206-0F22-6CBE-1E77-4101D1A330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54066"/>
            <a:ext cx="763958" cy="777017"/>
          </a:xfrm>
          <a:prstGeom prst="rect">
            <a:avLst/>
          </a:prstGeom>
        </p:spPr>
      </p:pic>
      <p:grpSp>
        <p:nvGrpSpPr>
          <p:cNvPr id="2" name="Grupo 1">
            <a:extLst>
              <a:ext uri="{FF2B5EF4-FFF2-40B4-BE49-F238E27FC236}">
                <a16:creationId xmlns:a16="http://schemas.microsoft.com/office/drawing/2014/main" id="{C4271D1F-A507-AEAD-6CA0-D94D1AF697D2}"/>
              </a:ext>
            </a:extLst>
          </p:cNvPr>
          <p:cNvGrpSpPr/>
          <p:nvPr/>
        </p:nvGrpSpPr>
        <p:grpSpPr>
          <a:xfrm>
            <a:off x="0" y="965346"/>
            <a:ext cx="12192000" cy="376615"/>
            <a:chOff x="0" y="831083"/>
            <a:chExt cx="12192000" cy="376615"/>
          </a:xfrm>
        </p:grpSpPr>
        <p:sp>
          <p:nvSpPr>
            <p:cNvPr id="8" name="Rectángulo 7">
              <a:extLst>
                <a:ext uri="{FF2B5EF4-FFF2-40B4-BE49-F238E27FC236}">
                  <a16:creationId xmlns:a16="http://schemas.microsoft.com/office/drawing/2014/main" id="{2177FA1F-5118-03C8-E84C-2A3CE98DBAC6}"/>
                </a:ext>
              </a:extLst>
            </p:cNvPr>
            <p:cNvSpPr/>
            <p:nvPr/>
          </p:nvSpPr>
          <p:spPr>
            <a:xfrm>
              <a:off x="0" y="831083"/>
              <a:ext cx="12192000" cy="360000"/>
            </a:xfrm>
            <a:prstGeom prst="rect">
              <a:avLst/>
            </a:prstGeom>
            <a:solidFill>
              <a:srgbClr val="00A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6" name="Imagen 5">
              <a:extLst>
                <a:ext uri="{FF2B5EF4-FFF2-40B4-BE49-F238E27FC236}">
                  <a16:creationId xmlns:a16="http://schemas.microsoft.com/office/drawing/2014/main" id="{123E5422-A401-2792-4083-73482076DA00}"/>
                </a:ext>
              </a:extLst>
            </p:cNvPr>
            <p:cNvPicPr>
              <a:picLocks noChangeAspect="1"/>
            </p:cNvPicPr>
            <p:nvPr/>
          </p:nvPicPr>
          <p:blipFill rotWithShape="1">
            <a:blip r:embed="rId4">
              <a:clrChange>
                <a:clrFrom>
                  <a:srgbClr val="00AF41"/>
                </a:clrFrom>
                <a:clrTo>
                  <a:srgbClr val="00AF41">
                    <a:alpha val="0"/>
                  </a:srgbClr>
                </a:clrTo>
              </a:clrChange>
            </a:blip>
            <a:srcRect l="4559" t="67493" r="28781" b="8725"/>
            <a:stretch/>
          </p:blipFill>
          <p:spPr>
            <a:xfrm>
              <a:off x="10487999" y="844507"/>
              <a:ext cx="1579094" cy="363191"/>
            </a:xfrm>
            <a:prstGeom prst="rect">
              <a:avLst/>
            </a:prstGeom>
          </p:spPr>
        </p:pic>
        <p:sp>
          <p:nvSpPr>
            <p:cNvPr id="9" name="CuadroTexto 8">
              <a:extLst>
                <a:ext uri="{FF2B5EF4-FFF2-40B4-BE49-F238E27FC236}">
                  <a16:creationId xmlns:a16="http://schemas.microsoft.com/office/drawing/2014/main" id="{2D218337-24A2-2F56-DBF8-5951BC33FC09}"/>
                </a:ext>
              </a:extLst>
            </p:cNvPr>
            <p:cNvSpPr txBox="1"/>
            <p:nvPr/>
          </p:nvSpPr>
          <p:spPr>
            <a:xfrm>
              <a:off x="40717" y="839476"/>
              <a:ext cx="7310362" cy="338554"/>
            </a:xfrm>
            <a:prstGeom prst="rect">
              <a:avLst/>
            </a:prstGeom>
            <a:noFill/>
          </p:spPr>
          <p:txBody>
            <a:bodyPr wrap="square" rtlCol="0">
              <a:spAutoFit/>
            </a:bodyPr>
            <a:lstStyle/>
            <a:p>
              <a:r>
                <a:rPr lang="es-DO" sz="1600" b="1">
                  <a:solidFill>
                    <a:schemeClr val="bg1"/>
                  </a:solidFill>
                  <a:latin typeface="Montserrat Black" panose="00000A00000000000000" pitchFamily="2" charset="0"/>
                </a:rPr>
                <a:t>EJE 1: JUSTICIA PARA TODAS Y TODOS</a:t>
              </a:r>
            </a:p>
          </p:txBody>
        </p:sp>
      </p:grpSp>
      <p:sp>
        <p:nvSpPr>
          <p:cNvPr id="3" name="CuadroTexto 2">
            <a:extLst>
              <a:ext uri="{FF2B5EF4-FFF2-40B4-BE49-F238E27FC236}">
                <a16:creationId xmlns:a16="http://schemas.microsoft.com/office/drawing/2014/main" id="{45EF8DF5-0E43-ABD2-EEB8-F76063DDB74E}"/>
              </a:ext>
            </a:extLst>
          </p:cNvPr>
          <p:cNvSpPr txBox="1"/>
          <p:nvPr/>
        </p:nvSpPr>
        <p:spPr>
          <a:xfrm>
            <a:off x="6065520" y="6550223"/>
            <a:ext cx="6126480" cy="307777"/>
          </a:xfrm>
          <a:prstGeom prst="rect">
            <a:avLst/>
          </a:prstGeom>
          <a:noFill/>
        </p:spPr>
        <p:txBody>
          <a:bodyPr wrap="square">
            <a:spAutoFit/>
          </a:bodyPr>
          <a:lstStyle/>
          <a:p>
            <a:pPr algn="r"/>
            <a:r>
              <a:rPr lang="es-DO" sz="1400" i="1">
                <a:solidFill>
                  <a:srgbClr val="204CC5"/>
                </a:solidFill>
              </a:rPr>
              <a:t>*Proyecto de arrastre de años anteriores</a:t>
            </a:r>
          </a:p>
        </p:txBody>
      </p:sp>
      <p:graphicFrame>
        <p:nvGraphicFramePr>
          <p:cNvPr id="14" name="Tabla 11">
            <a:extLst>
              <a:ext uri="{FF2B5EF4-FFF2-40B4-BE49-F238E27FC236}">
                <a16:creationId xmlns:a16="http://schemas.microsoft.com/office/drawing/2014/main" id="{F02BBF96-D47E-D38E-0800-7309C7F28578}"/>
              </a:ext>
            </a:extLst>
          </p:cNvPr>
          <p:cNvGraphicFramePr>
            <a:graphicFrameLocks noGrp="1"/>
          </p:cNvGraphicFramePr>
          <p:nvPr>
            <p:extLst>
              <p:ext uri="{D42A27DB-BD31-4B8C-83A1-F6EECF244321}">
                <p14:modId xmlns:p14="http://schemas.microsoft.com/office/powerpoint/2010/main" val="2094780823"/>
              </p:ext>
            </p:extLst>
          </p:nvPr>
        </p:nvGraphicFramePr>
        <p:xfrm>
          <a:off x="116917" y="1343051"/>
          <a:ext cx="11454365" cy="4912360"/>
        </p:xfrm>
        <a:graphic>
          <a:graphicData uri="http://schemas.openxmlformats.org/drawingml/2006/table">
            <a:tbl>
              <a:tblPr firstRow="1" bandRow="1">
                <a:tableStyleId>{C083E6E3-FA7D-4D7B-A595-EF9225AFEA82}</a:tableStyleId>
              </a:tblPr>
              <a:tblGrid>
                <a:gridCol w="905741">
                  <a:extLst>
                    <a:ext uri="{9D8B030D-6E8A-4147-A177-3AD203B41FA5}">
                      <a16:colId xmlns:a16="http://schemas.microsoft.com/office/drawing/2014/main" val="1217970303"/>
                    </a:ext>
                  </a:extLst>
                </a:gridCol>
                <a:gridCol w="3146490">
                  <a:extLst>
                    <a:ext uri="{9D8B030D-6E8A-4147-A177-3AD203B41FA5}">
                      <a16:colId xmlns:a16="http://schemas.microsoft.com/office/drawing/2014/main" val="135175703"/>
                    </a:ext>
                  </a:extLst>
                </a:gridCol>
                <a:gridCol w="3579541">
                  <a:extLst>
                    <a:ext uri="{9D8B030D-6E8A-4147-A177-3AD203B41FA5}">
                      <a16:colId xmlns:a16="http://schemas.microsoft.com/office/drawing/2014/main" val="139977397"/>
                    </a:ext>
                  </a:extLst>
                </a:gridCol>
                <a:gridCol w="2132941">
                  <a:extLst>
                    <a:ext uri="{9D8B030D-6E8A-4147-A177-3AD203B41FA5}">
                      <a16:colId xmlns:a16="http://schemas.microsoft.com/office/drawing/2014/main" val="3870715526"/>
                    </a:ext>
                  </a:extLst>
                </a:gridCol>
                <a:gridCol w="1689652">
                  <a:extLst>
                    <a:ext uri="{9D8B030D-6E8A-4147-A177-3AD203B41FA5}">
                      <a16:colId xmlns:a16="http://schemas.microsoft.com/office/drawing/2014/main" val="3409549968"/>
                    </a:ext>
                  </a:extLst>
                </a:gridCol>
              </a:tblGrid>
              <a:tr h="370840">
                <a:tc>
                  <a:txBody>
                    <a:bodyPr/>
                    <a:lstStyle/>
                    <a:p>
                      <a:pPr algn="ctr"/>
                      <a:r>
                        <a:rPr lang="es-DO">
                          <a:latin typeface="Montserrat Light"/>
                        </a:rPr>
                        <a:t>No.</a:t>
                      </a:r>
                    </a:p>
                  </a:txBody>
                  <a:tcPr/>
                </a:tc>
                <a:tc>
                  <a:txBody>
                    <a:bodyPr/>
                    <a:lstStyle/>
                    <a:p>
                      <a:pPr algn="ctr"/>
                      <a:r>
                        <a:rPr lang="es-DO">
                          <a:latin typeface="Montserrat Light"/>
                        </a:rPr>
                        <a:t>Nombre </a:t>
                      </a:r>
                      <a:endParaRPr lang="es-DO">
                        <a:latin typeface="Montserrat Light" panose="00000400000000000000" pitchFamily="2" charset="0"/>
                      </a:endParaRPr>
                    </a:p>
                  </a:txBody>
                  <a:tcPr/>
                </a:tc>
                <a:tc>
                  <a:txBody>
                    <a:bodyPr/>
                    <a:lstStyle/>
                    <a:p>
                      <a:pPr algn="ctr"/>
                      <a:r>
                        <a:rPr lang="es-DO">
                          <a:latin typeface="Montserrat Light"/>
                        </a:rPr>
                        <a:t>Descripción</a:t>
                      </a:r>
                    </a:p>
                  </a:txBody>
                  <a:tcPr/>
                </a:tc>
                <a:tc>
                  <a:txBody>
                    <a:bodyPr/>
                    <a:lstStyle/>
                    <a:p>
                      <a:pPr algn="ctr"/>
                      <a:r>
                        <a:rPr lang="es-DO">
                          <a:latin typeface="Montserrat Light"/>
                        </a:rPr>
                        <a:t>Responsable</a:t>
                      </a:r>
                    </a:p>
                  </a:txBody>
                  <a:tcPr/>
                </a:tc>
                <a:tc>
                  <a:txBody>
                    <a:bodyPr/>
                    <a:lstStyle/>
                    <a:p>
                      <a:pPr algn="ctr"/>
                      <a:r>
                        <a:rPr lang="es-DO">
                          <a:latin typeface="Montserrat Light"/>
                        </a:rPr>
                        <a:t>Presupuesto</a:t>
                      </a:r>
                    </a:p>
                  </a:txBody>
                  <a:tcPr/>
                </a:tc>
                <a:extLst>
                  <a:ext uri="{0D108BD9-81ED-4DB2-BD59-A6C34878D82A}">
                    <a16:rowId xmlns:a16="http://schemas.microsoft.com/office/drawing/2014/main" val="3925969102"/>
                  </a:ext>
                </a:extLst>
              </a:tr>
              <a:tr h="370839">
                <a:tc>
                  <a:txBody>
                    <a:bodyPr/>
                    <a:lstStyle/>
                    <a:p>
                      <a:pPr lvl="0" algn="ctr">
                        <a:buNone/>
                      </a:pPr>
                      <a:r>
                        <a:rPr lang="es-MX" sz="1200">
                          <a:solidFill>
                            <a:schemeClr val="tx1"/>
                          </a:solidFill>
                          <a:latin typeface="Montserrat Light"/>
                        </a:rPr>
                        <a:t>1</a:t>
                      </a:r>
                    </a:p>
                  </a:txBody>
                  <a:tcPr/>
                </a:tc>
                <a:tc>
                  <a:txBody>
                    <a:bodyPr/>
                    <a:lstStyle/>
                    <a:p>
                      <a:pPr lvl="0">
                        <a:buNone/>
                      </a:pPr>
                      <a:r>
                        <a:rPr lang="es-ES" sz="1200" dirty="0">
                          <a:latin typeface="Montserrat Light"/>
                        </a:rPr>
                        <a:t>Modelo de Atención al Usuario*</a:t>
                      </a:r>
                      <a:endParaRPr lang="es-ES" dirty="0"/>
                    </a:p>
                  </a:txBody>
                  <a:tcPr/>
                </a:tc>
                <a:tc>
                  <a:txBody>
                    <a:bodyPr/>
                    <a:lstStyle/>
                    <a:p>
                      <a:pPr lvl="0" algn="just" rtl="0">
                        <a:buNone/>
                      </a:pPr>
                      <a:r>
                        <a:rPr lang="es-DO" sz="1000" kern="1200" noProof="0">
                          <a:solidFill>
                            <a:schemeClr val="tx1"/>
                          </a:solidFill>
                          <a:latin typeface="Montserrat Light"/>
                          <a:ea typeface="+mn-ea"/>
                          <a:cs typeface="+mn-cs"/>
                        </a:rPr>
                        <a:t>Diseño e implementación de un modelo estandarizado de atención a usuarios(as) en el Poder Judicial a través de la elaboración de una Política de Atención a Usuarios. Busca mejorar la calidad en la atención, así como ampliar el acceso a la justicia mediante diferentes canales con mecanismos sostenidos en las nuevas tecnologías y  protocolos que aseguren un trato digno a las personas. </a:t>
                      </a:r>
                      <a:endParaRPr lang="es-DO" sz="1000" kern="1200">
                        <a:solidFill>
                          <a:schemeClr val="tx1"/>
                        </a:solidFill>
                        <a:latin typeface="Montserrat Light"/>
                        <a:ea typeface="+mn-ea"/>
                        <a:cs typeface="+mn-cs"/>
                      </a:endParaRPr>
                    </a:p>
                  </a:txBody>
                  <a:tcPr/>
                </a:tc>
                <a:tc>
                  <a:txBody>
                    <a:bodyPr/>
                    <a:lstStyle/>
                    <a:p>
                      <a:pPr lvl="0" algn="ctr">
                        <a:buNone/>
                      </a:pPr>
                      <a:r>
                        <a:rPr lang="es-ES" sz="1200">
                          <a:latin typeface="Montserrat Light"/>
                        </a:rPr>
                        <a:t>Administración General del Servicio Judicial </a:t>
                      </a:r>
                      <a:endParaRPr lang="es-ES"/>
                    </a:p>
                  </a:txBody>
                  <a:tcPr/>
                </a:tc>
                <a:tc>
                  <a:txBody>
                    <a:bodyPr/>
                    <a:lstStyle/>
                    <a:p>
                      <a:pPr lvl="0" algn="ctr">
                        <a:buNone/>
                      </a:pPr>
                      <a:r>
                        <a:rPr lang="es-DO" sz="1200" dirty="0">
                          <a:latin typeface="Montserrat Light"/>
                        </a:rPr>
                        <a:t>$19,500,000.00</a:t>
                      </a:r>
                      <a:endParaRPr lang="es-ES" dirty="0"/>
                    </a:p>
                  </a:txBody>
                  <a:tcPr/>
                </a:tc>
                <a:extLst>
                  <a:ext uri="{0D108BD9-81ED-4DB2-BD59-A6C34878D82A}">
                    <a16:rowId xmlns:a16="http://schemas.microsoft.com/office/drawing/2014/main" val="3296309177"/>
                  </a:ext>
                </a:extLst>
              </a:tr>
              <a:tr h="370839">
                <a:tc>
                  <a:txBody>
                    <a:bodyPr/>
                    <a:lstStyle/>
                    <a:p>
                      <a:pPr lvl="0" algn="ctr">
                        <a:buNone/>
                      </a:pPr>
                      <a:r>
                        <a:rPr lang="es-MX" sz="1200">
                          <a:solidFill>
                            <a:schemeClr val="tx1"/>
                          </a:solidFill>
                          <a:latin typeface="Montserrat Light"/>
                        </a:rPr>
                        <a:t>2</a:t>
                      </a:r>
                    </a:p>
                  </a:txBody>
                  <a:tcPr/>
                </a:tc>
                <a:tc>
                  <a:txBody>
                    <a:bodyPr/>
                    <a:lstStyle/>
                    <a:p>
                      <a:pPr marL="0" marR="0" lvl="0" indent="0" algn="l" rtl="0">
                        <a:lnSpc>
                          <a:spcPct val="100000"/>
                        </a:lnSpc>
                        <a:spcBef>
                          <a:spcPts val="0"/>
                        </a:spcBef>
                        <a:spcAft>
                          <a:spcPts val="0"/>
                        </a:spcAft>
                        <a:buClrTx/>
                        <a:buSzTx/>
                        <a:buFontTx/>
                        <a:buNone/>
                      </a:pPr>
                      <a:r>
                        <a:rPr lang="es-DO" sz="1200" dirty="0">
                          <a:latin typeface="Montserrat Light"/>
                        </a:rPr>
                        <a:t>Transformación Digital del Poder Judicial*</a:t>
                      </a:r>
                      <a:endParaRPr lang="es-ES" sz="1200" dirty="0">
                        <a:latin typeface="Montserrat Light"/>
                      </a:endParaRPr>
                    </a:p>
                  </a:txBody>
                  <a:tcPr/>
                </a:tc>
                <a:tc>
                  <a:txBody>
                    <a:bodyPr/>
                    <a:lstStyle/>
                    <a:p>
                      <a:pPr marL="0" lvl="0" algn="just" rtl="0">
                        <a:buNone/>
                      </a:pPr>
                      <a:r>
                        <a:rPr lang="es-DO" sz="1000" kern="1200">
                          <a:solidFill>
                            <a:schemeClr val="tx1"/>
                          </a:solidFill>
                          <a:latin typeface="Montserrat Light"/>
                          <a:ea typeface="+mn-ea"/>
                          <a:cs typeface="+mn-cs"/>
                        </a:rPr>
                        <a:t>Diseño y puesta en marcha de soluciones tecnológicas que habiliten canales digitales para la gestión judicial en línea: trámites judiciales digitales, audiencias virtuales y firma electrónica; exceptuando la materia Penal. </a:t>
                      </a:r>
                      <a:r>
                        <a:rPr lang="es-DO" sz="1000" b="0" i="0" kern="1200">
                          <a:solidFill>
                            <a:schemeClr val="tx1"/>
                          </a:solidFill>
                          <a:effectLst/>
                          <a:latin typeface="+mn-lt"/>
                          <a:ea typeface="+mn-ea"/>
                          <a:cs typeface="+mn-cs"/>
                        </a:rPr>
                        <a:t> </a:t>
                      </a:r>
                      <a:r>
                        <a:rPr lang="es-DO" sz="1000" kern="1200">
                          <a:solidFill>
                            <a:schemeClr val="tx1"/>
                          </a:solidFill>
                          <a:latin typeface="Montserrat Light"/>
                          <a:ea typeface="+mn-ea"/>
                          <a:cs typeface="+mn-cs"/>
                        </a:rPr>
                        <a:t>Así como el diseño de un modelo operacional de los tribunales y sus unidades de apoyo que represente un sistema integrado de gestión de los procesos operacionales permitiendo estandarizar y aumentar la eficiencia en la prestación de servicios. En ese sentido, implica la identificación, análisis y diseño de los flujos de actividades necesarios para la atención de los casos y solicitudes, con la participación de los actores de los tribunales. </a:t>
                      </a:r>
                      <a:endParaRPr lang="es-DO" sz="1000"/>
                    </a:p>
                  </a:txBody>
                  <a:tcPr/>
                </a:tc>
                <a:tc>
                  <a:txBody>
                    <a:bodyPr/>
                    <a:lstStyle/>
                    <a:p>
                      <a:pPr lvl="0" algn="ctr">
                        <a:buNone/>
                      </a:pPr>
                      <a:r>
                        <a:rPr lang="es-ES" sz="1200">
                          <a:latin typeface="Montserrat Light"/>
                        </a:rPr>
                        <a:t>Dirección de Tecnología </a:t>
                      </a:r>
                      <a:endParaRPr lang="es-ES"/>
                    </a:p>
                  </a:txBody>
                  <a:tcPr/>
                </a:tc>
                <a:tc>
                  <a:txBody>
                    <a:bodyPr/>
                    <a:lstStyle/>
                    <a:p>
                      <a:pPr lvl="0" algn="ctr">
                        <a:buNone/>
                      </a:pPr>
                      <a:r>
                        <a:rPr lang="es-DO" sz="1200" dirty="0">
                          <a:latin typeface="Montserrat Light"/>
                        </a:rPr>
                        <a:t>$481,543,998.00</a:t>
                      </a:r>
                      <a:endParaRPr lang="es-ES" dirty="0"/>
                    </a:p>
                  </a:txBody>
                  <a:tcPr/>
                </a:tc>
                <a:extLst>
                  <a:ext uri="{0D108BD9-81ED-4DB2-BD59-A6C34878D82A}">
                    <a16:rowId xmlns:a16="http://schemas.microsoft.com/office/drawing/2014/main" val="3830611395"/>
                  </a:ext>
                </a:extLst>
              </a:tr>
              <a:tr h="370838">
                <a:tc>
                  <a:txBody>
                    <a:bodyPr/>
                    <a:lstStyle/>
                    <a:p>
                      <a:pPr lvl="0" algn="ctr">
                        <a:buNone/>
                      </a:pPr>
                      <a:r>
                        <a:rPr lang="es-DO" sz="1200">
                          <a:solidFill>
                            <a:schemeClr val="tx1"/>
                          </a:solidFill>
                          <a:latin typeface="Montserrat Light"/>
                        </a:rPr>
                        <a:t>3</a:t>
                      </a:r>
                    </a:p>
                  </a:txBody>
                  <a:tcPr/>
                </a:tc>
                <a:tc>
                  <a:txBody>
                    <a:bodyPr/>
                    <a:lstStyle/>
                    <a:p>
                      <a:pPr marL="0" marR="0" lvl="0" indent="0" algn="l">
                        <a:lnSpc>
                          <a:spcPct val="100000"/>
                        </a:lnSpc>
                        <a:spcBef>
                          <a:spcPts val="0"/>
                        </a:spcBef>
                        <a:spcAft>
                          <a:spcPts val="0"/>
                        </a:spcAft>
                        <a:buNone/>
                      </a:pPr>
                      <a:r>
                        <a:rPr lang="pt-BR" sz="1200" kern="1200" noProof="0" dirty="0">
                          <a:solidFill>
                            <a:schemeClr val="tx1"/>
                          </a:solidFill>
                          <a:latin typeface="Montserrat Light"/>
                          <a:ea typeface="+mn-ea"/>
                          <a:cs typeface="+mn-cs"/>
                        </a:rPr>
                        <a:t>Apertura de Sedes </a:t>
                      </a:r>
                      <a:r>
                        <a:rPr lang="pt-BR" sz="1200" kern="1200" noProof="0" dirty="0" err="1">
                          <a:solidFill>
                            <a:schemeClr val="tx1"/>
                          </a:solidFill>
                          <a:latin typeface="Montserrat Light"/>
                          <a:ea typeface="+mn-ea"/>
                          <a:cs typeface="+mn-cs"/>
                        </a:rPr>
                        <a:t>Judiciales</a:t>
                      </a:r>
                      <a:r>
                        <a:rPr lang="pt-BR" sz="1200" kern="1200" noProof="0" dirty="0">
                          <a:solidFill>
                            <a:schemeClr val="tx1"/>
                          </a:solidFill>
                          <a:latin typeface="Montserrat Light"/>
                          <a:ea typeface="+mn-ea"/>
                          <a:cs typeface="+mn-cs"/>
                        </a:rPr>
                        <a:t>: SDE, SDO, DN*</a:t>
                      </a:r>
                      <a:endParaRPr lang="es-ES" sz="1200" kern="1200" dirty="0">
                        <a:solidFill>
                          <a:schemeClr val="tx1"/>
                        </a:solidFill>
                        <a:latin typeface="Montserrat Light"/>
                        <a:ea typeface="+mn-ea"/>
                        <a:cs typeface="+mn-cs"/>
                      </a:endParaRPr>
                    </a:p>
                  </a:txBody>
                  <a:tcPr/>
                </a:tc>
                <a:tc>
                  <a:txBody>
                    <a:bodyPr/>
                    <a:lstStyle/>
                    <a:p>
                      <a:pPr lvl="0" algn="just">
                        <a:lnSpc>
                          <a:spcPct val="100000"/>
                        </a:lnSpc>
                        <a:spcBef>
                          <a:spcPts val="0"/>
                        </a:spcBef>
                        <a:spcAft>
                          <a:spcPts val="0"/>
                        </a:spcAft>
                        <a:buNone/>
                      </a:pPr>
                      <a:r>
                        <a:rPr lang="es-DO" sz="1000" kern="1200" noProof="0">
                          <a:solidFill>
                            <a:schemeClr val="tx1"/>
                          </a:solidFill>
                          <a:latin typeface="Montserrat Light"/>
                          <a:ea typeface="+mn-ea"/>
                          <a:cs typeface="+mn-cs"/>
                        </a:rPr>
                        <a:t>Apertura y puesta en operación de sedes judiciales dignas y accesibles en Santo Domingo Este, Santo Domingo Oeste y Distrito Nacional, para brindar un servicio oportuno a ciudadanos y/o ciudadanas que requieran resolver situaciones conflictivas con apoyo judicial.</a:t>
                      </a:r>
                      <a:endParaRPr lang="es-ES" sz="1000" kern="1200" noProof="0">
                        <a:solidFill>
                          <a:schemeClr val="tx1"/>
                        </a:solidFill>
                        <a:latin typeface="Montserrat Light"/>
                        <a:ea typeface="+mn-ea"/>
                        <a:cs typeface="+mn-cs"/>
                      </a:endParaRPr>
                    </a:p>
                  </a:txBody>
                  <a:tcPr/>
                </a:tc>
                <a:tc>
                  <a:txBody>
                    <a:bodyPr/>
                    <a:lstStyle/>
                    <a:p>
                      <a:pPr lvl="0" algn="ctr">
                        <a:buNone/>
                      </a:pPr>
                      <a:r>
                        <a:rPr lang="es-ES" sz="1200">
                          <a:latin typeface="Montserrat Light"/>
                        </a:rPr>
                        <a:t>Dirección de Infraestructura Física</a:t>
                      </a:r>
                      <a:endParaRPr lang="es-ES"/>
                    </a:p>
                  </a:txBody>
                  <a:tcPr/>
                </a:tc>
                <a:tc>
                  <a:txBody>
                    <a:bodyPr/>
                    <a:lstStyle/>
                    <a:p>
                      <a:pPr lvl="0" algn="ctr">
                        <a:buNone/>
                      </a:pPr>
                      <a:r>
                        <a:rPr lang="es-DO" sz="1200" dirty="0">
                          <a:solidFill>
                            <a:schemeClr val="tx1"/>
                          </a:solidFill>
                          <a:latin typeface="Montserrat Light"/>
                        </a:rPr>
                        <a:t>$768,000,000.00</a:t>
                      </a:r>
                      <a:endParaRPr lang="es-ES" dirty="0">
                        <a:solidFill>
                          <a:schemeClr val="tx1"/>
                        </a:solidFill>
                      </a:endParaRPr>
                    </a:p>
                    <a:p>
                      <a:pPr lvl="0" algn="ctr">
                        <a:buNone/>
                      </a:pPr>
                      <a:r>
                        <a:rPr lang="es-DO" sz="1200" dirty="0">
                          <a:solidFill>
                            <a:srgbClr val="FF0000"/>
                          </a:solidFill>
                          <a:latin typeface="Montserrat Light"/>
                        </a:rPr>
                        <a:t> </a:t>
                      </a:r>
                    </a:p>
                  </a:txBody>
                  <a:tcPr/>
                </a:tc>
                <a:extLst>
                  <a:ext uri="{0D108BD9-81ED-4DB2-BD59-A6C34878D82A}">
                    <a16:rowId xmlns:a16="http://schemas.microsoft.com/office/drawing/2014/main" val="2863215897"/>
                  </a:ext>
                </a:extLst>
              </a:tr>
            </a:tbl>
          </a:graphicData>
        </a:graphic>
      </p:graphicFrame>
      <p:pic>
        <p:nvPicPr>
          <p:cNvPr id="5" name="Imagen 6" descr="Logotipo&#10;&#10;Descripción generada automáticamente">
            <a:extLst>
              <a:ext uri="{FF2B5EF4-FFF2-40B4-BE49-F238E27FC236}">
                <a16:creationId xmlns:a16="http://schemas.microsoft.com/office/drawing/2014/main" id="{97BD2326-6CB4-DDE2-59D4-4CD2019E4E70}"/>
              </a:ext>
            </a:extLst>
          </p:cNvPr>
          <p:cNvPicPr>
            <a:picLocks noChangeAspect="1"/>
          </p:cNvPicPr>
          <p:nvPr/>
        </p:nvPicPr>
        <p:blipFill>
          <a:blip r:embed="rId5"/>
          <a:stretch>
            <a:fillRect/>
          </a:stretch>
        </p:blipFill>
        <p:spPr>
          <a:xfrm>
            <a:off x="1250336" y="102521"/>
            <a:ext cx="2743200" cy="819150"/>
          </a:xfrm>
          <a:prstGeom prst="rect">
            <a:avLst/>
          </a:prstGeom>
        </p:spPr>
      </p:pic>
    </p:spTree>
    <p:extLst>
      <p:ext uri="{BB962C8B-B14F-4D97-AF65-F5344CB8AC3E}">
        <p14:creationId xmlns:p14="http://schemas.microsoft.com/office/powerpoint/2010/main" val="1899528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C95AE-F5A5-45E8-F2CA-08A2668BF643}"/>
            </a:ext>
          </a:extLst>
        </p:cNvPr>
        <p:cNvGrpSpPr/>
        <p:nvPr/>
      </p:nvGrpSpPr>
      <p:grpSpPr>
        <a:xfrm>
          <a:off x="0" y="0"/>
          <a:ext cx="0" cy="0"/>
          <a:chOff x="0" y="0"/>
          <a:chExt cx="0" cy="0"/>
        </a:xfrm>
      </p:grpSpPr>
      <p:pic>
        <p:nvPicPr>
          <p:cNvPr id="4" name="Picture 6">
            <a:extLst>
              <a:ext uri="{FF2B5EF4-FFF2-40B4-BE49-F238E27FC236}">
                <a16:creationId xmlns:a16="http://schemas.microsoft.com/office/drawing/2014/main" id="{D30395F3-BAFB-B92B-CC61-8B88E3BA7E2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54066"/>
            <a:ext cx="763958" cy="777017"/>
          </a:xfrm>
          <a:prstGeom prst="rect">
            <a:avLst/>
          </a:prstGeom>
        </p:spPr>
      </p:pic>
      <p:grpSp>
        <p:nvGrpSpPr>
          <p:cNvPr id="2" name="Grupo 1">
            <a:extLst>
              <a:ext uri="{FF2B5EF4-FFF2-40B4-BE49-F238E27FC236}">
                <a16:creationId xmlns:a16="http://schemas.microsoft.com/office/drawing/2014/main" id="{75B85037-0682-C83B-1320-0E6806745F09}"/>
              </a:ext>
            </a:extLst>
          </p:cNvPr>
          <p:cNvGrpSpPr/>
          <p:nvPr/>
        </p:nvGrpSpPr>
        <p:grpSpPr>
          <a:xfrm>
            <a:off x="0" y="965346"/>
            <a:ext cx="12192000" cy="376615"/>
            <a:chOff x="0" y="831083"/>
            <a:chExt cx="12192000" cy="376615"/>
          </a:xfrm>
        </p:grpSpPr>
        <p:sp>
          <p:nvSpPr>
            <p:cNvPr id="8" name="Rectángulo 7">
              <a:extLst>
                <a:ext uri="{FF2B5EF4-FFF2-40B4-BE49-F238E27FC236}">
                  <a16:creationId xmlns:a16="http://schemas.microsoft.com/office/drawing/2014/main" id="{5AB2C7EB-B677-369C-C2F8-DF7FC1220DC5}"/>
                </a:ext>
              </a:extLst>
            </p:cNvPr>
            <p:cNvSpPr/>
            <p:nvPr/>
          </p:nvSpPr>
          <p:spPr>
            <a:xfrm>
              <a:off x="0" y="831083"/>
              <a:ext cx="12192000" cy="360000"/>
            </a:xfrm>
            <a:prstGeom prst="rect">
              <a:avLst/>
            </a:prstGeom>
            <a:solidFill>
              <a:srgbClr val="00A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6" name="Imagen 5">
              <a:extLst>
                <a:ext uri="{FF2B5EF4-FFF2-40B4-BE49-F238E27FC236}">
                  <a16:creationId xmlns:a16="http://schemas.microsoft.com/office/drawing/2014/main" id="{31B59DAE-0BDD-8B77-E3DB-F8997549F9D4}"/>
                </a:ext>
              </a:extLst>
            </p:cNvPr>
            <p:cNvPicPr>
              <a:picLocks noChangeAspect="1"/>
            </p:cNvPicPr>
            <p:nvPr/>
          </p:nvPicPr>
          <p:blipFill rotWithShape="1">
            <a:blip r:embed="rId4">
              <a:clrChange>
                <a:clrFrom>
                  <a:srgbClr val="00AF41"/>
                </a:clrFrom>
                <a:clrTo>
                  <a:srgbClr val="00AF41">
                    <a:alpha val="0"/>
                  </a:srgbClr>
                </a:clrTo>
              </a:clrChange>
            </a:blip>
            <a:srcRect l="4559" t="67493" r="28781" b="8725"/>
            <a:stretch/>
          </p:blipFill>
          <p:spPr>
            <a:xfrm>
              <a:off x="10487999" y="844507"/>
              <a:ext cx="1579094" cy="363191"/>
            </a:xfrm>
            <a:prstGeom prst="rect">
              <a:avLst/>
            </a:prstGeom>
          </p:spPr>
        </p:pic>
        <p:sp>
          <p:nvSpPr>
            <p:cNvPr id="9" name="CuadroTexto 8">
              <a:extLst>
                <a:ext uri="{FF2B5EF4-FFF2-40B4-BE49-F238E27FC236}">
                  <a16:creationId xmlns:a16="http://schemas.microsoft.com/office/drawing/2014/main" id="{FF904995-3A84-ADDE-4C8C-A39F1836577E}"/>
                </a:ext>
              </a:extLst>
            </p:cNvPr>
            <p:cNvSpPr txBox="1"/>
            <p:nvPr/>
          </p:nvSpPr>
          <p:spPr>
            <a:xfrm>
              <a:off x="40717" y="839476"/>
              <a:ext cx="7310362" cy="338554"/>
            </a:xfrm>
            <a:prstGeom prst="rect">
              <a:avLst/>
            </a:prstGeom>
            <a:noFill/>
          </p:spPr>
          <p:txBody>
            <a:bodyPr wrap="square" rtlCol="0">
              <a:spAutoFit/>
            </a:bodyPr>
            <a:lstStyle/>
            <a:p>
              <a:r>
                <a:rPr lang="es-DO" sz="1600" b="1">
                  <a:solidFill>
                    <a:schemeClr val="bg1"/>
                  </a:solidFill>
                  <a:latin typeface="Montserrat Black" panose="00000A00000000000000" pitchFamily="2" charset="0"/>
                </a:rPr>
                <a:t>EJE 1: JUSTICIA PARA TODAS Y TODOS</a:t>
              </a:r>
            </a:p>
          </p:txBody>
        </p:sp>
      </p:grpSp>
      <p:sp>
        <p:nvSpPr>
          <p:cNvPr id="3" name="CuadroTexto 2">
            <a:extLst>
              <a:ext uri="{FF2B5EF4-FFF2-40B4-BE49-F238E27FC236}">
                <a16:creationId xmlns:a16="http://schemas.microsoft.com/office/drawing/2014/main" id="{AF35DEC5-7A20-E32C-8EA3-726420F1FFEF}"/>
              </a:ext>
            </a:extLst>
          </p:cNvPr>
          <p:cNvSpPr txBox="1"/>
          <p:nvPr/>
        </p:nvSpPr>
        <p:spPr>
          <a:xfrm>
            <a:off x="6065520" y="6550223"/>
            <a:ext cx="6126480" cy="307777"/>
          </a:xfrm>
          <a:prstGeom prst="rect">
            <a:avLst/>
          </a:prstGeom>
          <a:noFill/>
        </p:spPr>
        <p:txBody>
          <a:bodyPr wrap="square">
            <a:spAutoFit/>
          </a:bodyPr>
          <a:lstStyle/>
          <a:p>
            <a:pPr algn="r"/>
            <a:r>
              <a:rPr lang="es-DO" sz="1400" i="1">
                <a:solidFill>
                  <a:srgbClr val="204CC5"/>
                </a:solidFill>
              </a:rPr>
              <a:t>*Proyecto de arrastre de años anteriores</a:t>
            </a:r>
          </a:p>
        </p:txBody>
      </p:sp>
      <p:graphicFrame>
        <p:nvGraphicFramePr>
          <p:cNvPr id="14" name="Tabla 11">
            <a:extLst>
              <a:ext uri="{FF2B5EF4-FFF2-40B4-BE49-F238E27FC236}">
                <a16:creationId xmlns:a16="http://schemas.microsoft.com/office/drawing/2014/main" id="{B16B3FED-04B4-AC1C-D1FA-4F7CD5D52446}"/>
              </a:ext>
            </a:extLst>
          </p:cNvPr>
          <p:cNvGraphicFramePr>
            <a:graphicFrameLocks noGrp="1"/>
          </p:cNvGraphicFramePr>
          <p:nvPr>
            <p:extLst>
              <p:ext uri="{D42A27DB-BD31-4B8C-83A1-F6EECF244321}">
                <p14:modId xmlns:p14="http://schemas.microsoft.com/office/powerpoint/2010/main" val="1863865855"/>
              </p:ext>
            </p:extLst>
          </p:nvPr>
        </p:nvGraphicFramePr>
        <p:xfrm>
          <a:off x="116917" y="1343051"/>
          <a:ext cx="12026374" cy="3449320"/>
        </p:xfrm>
        <a:graphic>
          <a:graphicData uri="http://schemas.openxmlformats.org/drawingml/2006/table">
            <a:tbl>
              <a:tblPr firstRow="1" bandRow="1">
                <a:tableStyleId>{C083E6E3-FA7D-4D7B-A595-EF9225AFEA82}</a:tableStyleId>
              </a:tblPr>
              <a:tblGrid>
                <a:gridCol w="905741">
                  <a:extLst>
                    <a:ext uri="{9D8B030D-6E8A-4147-A177-3AD203B41FA5}">
                      <a16:colId xmlns:a16="http://schemas.microsoft.com/office/drawing/2014/main" val="1217970303"/>
                    </a:ext>
                  </a:extLst>
                </a:gridCol>
                <a:gridCol w="3146490">
                  <a:extLst>
                    <a:ext uri="{9D8B030D-6E8A-4147-A177-3AD203B41FA5}">
                      <a16:colId xmlns:a16="http://schemas.microsoft.com/office/drawing/2014/main" val="135175703"/>
                    </a:ext>
                  </a:extLst>
                </a:gridCol>
                <a:gridCol w="3579541">
                  <a:extLst>
                    <a:ext uri="{9D8B030D-6E8A-4147-A177-3AD203B41FA5}">
                      <a16:colId xmlns:a16="http://schemas.microsoft.com/office/drawing/2014/main" val="139977397"/>
                    </a:ext>
                  </a:extLst>
                </a:gridCol>
                <a:gridCol w="2132942">
                  <a:extLst>
                    <a:ext uri="{9D8B030D-6E8A-4147-A177-3AD203B41FA5}">
                      <a16:colId xmlns:a16="http://schemas.microsoft.com/office/drawing/2014/main" val="3870715526"/>
                    </a:ext>
                  </a:extLst>
                </a:gridCol>
                <a:gridCol w="2261660">
                  <a:extLst>
                    <a:ext uri="{9D8B030D-6E8A-4147-A177-3AD203B41FA5}">
                      <a16:colId xmlns:a16="http://schemas.microsoft.com/office/drawing/2014/main" val="3409549968"/>
                    </a:ext>
                  </a:extLst>
                </a:gridCol>
              </a:tblGrid>
              <a:tr h="370840">
                <a:tc>
                  <a:txBody>
                    <a:bodyPr/>
                    <a:lstStyle/>
                    <a:p>
                      <a:pPr algn="ctr"/>
                      <a:r>
                        <a:rPr lang="es-DO">
                          <a:latin typeface="Montserrat Light"/>
                        </a:rPr>
                        <a:t>No.</a:t>
                      </a:r>
                    </a:p>
                  </a:txBody>
                  <a:tcPr/>
                </a:tc>
                <a:tc>
                  <a:txBody>
                    <a:bodyPr/>
                    <a:lstStyle/>
                    <a:p>
                      <a:pPr algn="ctr"/>
                      <a:r>
                        <a:rPr lang="es-DO">
                          <a:latin typeface="Montserrat Light"/>
                        </a:rPr>
                        <a:t>Nombre </a:t>
                      </a:r>
                      <a:endParaRPr lang="es-DO">
                        <a:latin typeface="Montserrat Light" panose="00000400000000000000" pitchFamily="2" charset="0"/>
                      </a:endParaRPr>
                    </a:p>
                  </a:txBody>
                  <a:tcPr/>
                </a:tc>
                <a:tc>
                  <a:txBody>
                    <a:bodyPr/>
                    <a:lstStyle/>
                    <a:p>
                      <a:pPr algn="ctr"/>
                      <a:r>
                        <a:rPr lang="es-DO">
                          <a:latin typeface="Montserrat Light"/>
                        </a:rPr>
                        <a:t>Descripción</a:t>
                      </a:r>
                    </a:p>
                  </a:txBody>
                  <a:tcPr/>
                </a:tc>
                <a:tc>
                  <a:txBody>
                    <a:bodyPr/>
                    <a:lstStyle/>
                    <a:p>
                      <a:pPr algn="ctr"/>
                      <a:r>
                        <a:rPr lang="es-DO">
                          <a:latin typeface="Montserrat Light"/>
                        </a:rPr>
                        <a:t>Responsable</a:t>
                      </a:r>
                    </a:p>
                  </a:txBody>
                  <a:tcPr/>
                </a:tc>
                <a:tc>
                  <a:txBody>
                    <a:bodyPr/>
                    <a:lstStyle/>
                    <a:p>
                      <a:pPr algn="ctr"/>
                      <a:r>
                        <a:rPr lang="es-DO">
                          <a:latin typeface="Montserrat Light"/>
                        </a:rPr>
                        <a:t>Presupuesto</a:t>
                      </a:r>
                    </a:p>
                  </a:txBody>
                  <a:tcPr/>
                </a:tc>
                <a:extLst>
                  <a:ext uri="{0D108BD9-81ED-4DB2-BD59-A6C34878D82A}">
                    <a16:rowId xmlns:a16="http://schemas.microsoft.com/office/drawing/2014/main" val="3925969102"/>
                  </a:ext>
                </a:extLst>
              </a:tr>
              <a:tr h="527657">
                <a:tc>
                  <a:txBody>
                    <a:bodyPr/>
                    <a:lstStyle/>
                    <a:p>
                      <a:pPr lvl="0" algn="ctr">
                        <a:buNone/>
                      </a:pPr>
                      <a:r>
                        <a:rPr lang="es-DO" sz="1200">
                          <a:solidFill>
                            <a:schemeClr val="tx1"/>
                          </a:solidFill>
                          <a:latin typeface="Montserrat Light"/>
                        </a:rPr>
                        <a:t>4</a:t>
                      </a:r>
                    </a:p>
                  </a:txBody>
                  <a:tcPr/>
                </a:tc>
                <a:tc>
                  <a:txBody>
                    <a:bodyPr/>
                    <a:lstStyle/>
                    <a:p>
                      <a:pPr marL="0" lvl="0" indent="0" algn="l">
                        <a:lnSpc>
                          <a:spcPct val="100000"/>
                        </a:lnSpc>
                        <a:spcBef>
                          <a:spcPts val="0"/>
                        </a:spcBef>
                        <a:spcAft>
                          <a:spcPts val="0"/>
                        </a:spcAft>
                        <a:buNone/>
                      </a:pPr>
                      <a:r>
                        <a:rPr lang="es-ES" sz="1200" kern="1200" noProof="0" dirty="0">
                          <a:solidFill>
                            <a:schemeClr val="tx1"/>
                          </a:solidFill>
                          <a:latin typeface="Montserrat Light"/>
                          <a:ea typeface="+mn-ea"/>
                          <a:cs typeface="+mn-cs"/>
                        </a:rPr>
                        <a:t>Adecuación de sedes para infraestructura digna y accesible*</a:t>
                      </a:r>
                    </a:p>
                  </a:txBody>
                  <a:tcPr/>
                </a:tc>
                <a:tc>
                  <a:txBody>
                    <a:bodyPr/>
                    <a:lstStyle/>
                    <a:p>
                      <a:pPr lvl="0" algn="just">
                        <a:lnSpc>
                          <a:spcPct val="100000"/>
                        </a:lnSpc>
                        <a:spcBef>
                          <a:spcPts val="0"/>
                        </a:spcBef>
                        <a:spcAft>
                          <a:spcPts val="0"/>
                        </a:spcAft>
                        <a:buNone/>
                      </a:pPr>
                      <a:r>
                        <a:rPr lang="es-DO" sz="1000" kern="1200" noProof="0">
                          <a:solidFill>
                            <a:schemeClr val="tx1"/>
                          </a:solidFill>
                          <a:latin typeface="Montserrat Light"/>
                          <a:ea typeface="+mn-ea"/>
                          <a:cs typeface="+mn-cs"/>
                        </a:rPr>
                        <a:t>Remozamiento y adecuación de los accesos y espacios públicos de las sedes judiciales para facilitar el acceso a personas en condición de vulnerabilidad, usuarios(as) en general, jueces(zas) y servidores(as) judiciales. Implicaría intervenciones para mejorar la accesibilidad, mobiliario, baños, estrados, impermeabilizantes, electricidad, plomería, fachadas, pintura, según necesidad.</a:t>
                      </a:r>
                    </a:p>
                    <a:p>
                      <a:pPr lvl="0" algn="just">
                        <a:lnSpc>
                          <a:spcPct val="100000"/>
                        </a:lnSpc>
                        <a:spcBef>
                          <a:spcPts val="0"/>
                        </a:spcBef>
                        <a:spcAft>
                          <a:spcPts val="0"/>
                        </a:spcAft>
                        <a:buNone/>
                      </a:pPr>
                      <a:endParaRPr lang="es-DO" sz="1000" kern="1200" noProof="0">
                        <a:solidFill>
                          <a:schemeClr val="tx1"/>
                        </a:solidFill>
                        <a:latin typeface="Montserrat Light"/>
                        <a:ea typeface="+mn-ea"/>
                        <a:cs typeface="+mn-cs"/>
                      </a:endParaRPr>
                    </a:p>
                    <a:p>
                      <a:pPr lvl="0" algn="just">
                        <a:lnSpc>
                          <a:spcPct val="100000"/>
                        </a:lnSpc>
                        <a:spcBef>
                          <a:spcPts val="0"/>
                        </a:spcBef>
                        <a:spcAft>
                          <a:spcPts val="0"/>
                        </a:spcAft>
                        <a:buNone/>
                      </a:pPr>
                      <a:endParaRPr lang="es-ES" sz="1000" kern="1200">
                        <a:solidFill>
                          <a:schemeClr val="tx1"/>
                        </a:solidFill>
                        <a:latin typeface="Montserrat Light"/>
                        <a:ea typeface="+mn-ea"/>
                        <a:cs typeface="+mn-cs"/>
                      </a:endParaRPr>
                    </a:p>
                  </a:txBody>
                  <a:tcPr/>
                </a:tc>
                <a:tc>
                  <a:txBody>
                    <a:bodyPr/>
                    <a:lstStyle/>
                    <a:p>
                      <a:pPr lvl="0" algn="ctr">
                        <a:buNone/>
                      </a:pPr>
                      <a:r>
                        <a:rPr lang="es-ES" sz="1200">
                          <a:latin typeface="Montserrat Light"/>
                        </a:rPr>
                        <a:t>Dirección de Infraestructura Física</a:t>
                      </a:r>
                    </a:p>
                  </a:txBody>
                  <a:tcPr/>
                </a:tc>
                <a:tc>
                  <a:txBody>
                    <a:bodyPr/>
                    <a:lstStyle/>
                    <a:p>
                      <a:pPr lvl="0" algn="ctr">
                        <a:buNone/>
                      </a:pPr>
                      <a:r>
                        <a:rPr lang="es-DO" sz="1200" dirty="0">
                          <a:solidFill>
                            <a:schemeClr val="tx1"/>
                          </a:solidFill>
                          <a:latin typeface="Montserrat Light"/>
                        </a:rPr>
                        <a:t>$250,000,000.00</a:t>
                      </a:r>
                      <a:endParaRPr lang="es-ES" dirty="0">
                        <a:solidFill>
                          <a:schemeClr val="tx1"/>
                        </a:solidFill>
                      </a:endParaRPr>
                    </a:p>
                  </a:txBody>
                  <a:tcPr/>
                </a:tc>
                <a:extLst>
                  <a:ext uri="{0D108BD9-81ED-4DB2-BD59-A6C34878D82A}">
                    <a16:rowId xmlns:a16="http://schemas.microsoft.com/office/drawing/2014/main" val="3464182382"/>
                  </a:ext>
                </a:extLst>
              </a:tr>
              <a:tr h="370838">
                <a:tc>
                  <a:txBody>
                    <a:bodyPr/>
                    <a:lstStyle/>
                    <a:p>
                      <a:pPr lvl="0" algn="ctr">
                        <a:buNone/>
                      </a:pPr>
                      <a:r>
                        <a:rPr lang="es-DO" sz="1200">
                          <a:solidFill>
                            <a:schemeClr val="tx1"/>
                          </a:solidFill>
                          <a:latin typeface="Montserrat Light"/>
                        </a:rPr>
                        <a:t>5</a:t>
                      </a:r>
                    </a:p>
                  </a:txBody>
                  <a:tcPr/>
                </a:tc>
                <a:tc>
                  <a:txBody>
                    <a:bodyPr/>
                    <a:lstStyle/>
                    <a:p>
                      <a:pPr lvl="0">
                        <a:buNone/>
                      </a:pPr>
                      <a:r>
                        <a:rPr lang="es-DO" sz="1200" b="0" i="0" u="none" strike="noStrike" baseline="0" noProof="0">
                          <a:solidFill>
                            <a:srgbClr val="000000"/>
                          </a:solidFill>
                          <a:latin typeface="Montserrat Light"/>
                        </a:rPr>
                        <a:t>Tratamiento bajo Supervisión Judicial*</a:t>
                      </a:r>
                      <a:endParaRPr lang="es-ES"/>
                    </a:p>
                  </a:txBody>
                  <a:tcPr/>
                </a:tc>
                <a:tc>
                  <a:txBody>
                    <a:bodyPr/>
                    <a:lstStyle/>
                    <a:p>
                      <a:pPr algn="just"/>
                      <a:r>
                        <a:rPr lang="es-MX" sz="1000" kern="1200">
                          <a:solidFill>
                            <a:schemeClr val="tx1"/>
                          </a:solidFill>
                          <a:latin typeface="Montserrat Light"/>
                          <a:ea typeface="+mn-ea"/>
                          <a:cs typeface="+mn-cs"/>
                        </a:rPr>
                        <a:t>Aplicar un abordaje integral a través de un enfoque jurídico, terapéutico y de salud para el manejo diferenciado de los casos de personas, que producto del uso problemático de sustancias controladas cometen delitos menores, lo cual amerita intervención médica y de un equipo profesional especializado bajo supervisión judicial. </a:t>
                      </a:r>
                    </a:p>
                    <a:p>
                      <a:pPr algn="just"/>
                      <a:endParaRPr lang="es-MX" sz="1000" kern="1200">
                        <a:solidFill>
                          <a:schemeClr val="tx1"/>
                        </a:solidFill>
                        <a:latin typeface="Montserrat Light"/>
                        <a:ea typeface="+mn-ea"/>
                        <a:cs typeface="+mn-cs"/>
                      </a:endParaRPr>
                    </a:p>
                    <a:p>
                      <a:pPr algn="just"/>
                      <a:endParaRPr lang="en-US" sz="1000" kern="1200">
                        <a:solidFill>
                          <a:schemeClr val="tx1"/>
                        </a:solidFill>
                        <a:latin typeface="Montserrat Light"/>
                        <a:ea typeface="+mn-ea"/>
                        <a:cs typeface="+mn-cs"/>
                      </a:endParaRPr>
                    </a:p>
                  </a:txBody>
                  <a:tcPr/>
                </a:tc>
                <a:tc>
                  <a:txBody>
                    <a:bodyPr/>
                    <a:lstStyle/>
                    <a:p>
                      <a:pPr marL="0" marR="0" lvl="0" indent="0" algn="ctr" rtl="0">
                        <a:lnSpc>
                          <a:spcPct val="100000"/>
                        </a:lnSpc>
                        <a:spcBef>
                          <a:spcPts val="0"/>
                        </a:spcBef>
                        <a:spcAft>
                          <a:spcPts val="0"/>
                        </a:spcAft>
                        <a:buClrTx/>
                        <a:buSzTx/>
                        <a:buFontTx/>
                        <a:buNone/>
                      </a:pPr>
                      <a:r>
                        <a:rPr lang="es-DO" sz="1200">
                          <a:latin typeface="Montserrat Light"/>
                        </a:rPr>
                        <a:t>Dirección de Justicia Inclusiva </a:t>
                      </a:r>
                      <a:endParaRPr lang="es-ES"/>
                    </a:p>
                  </a:txBody>
                  <a:tcPr/>
                </a:tc>
                <a:tc>
                  <a:txBody>
                    <a:bodyPr/>
                    <a:lstStyle/>
                    <a:p>
                      <a:pPr marL="0" marR="0" lvl="0" indent="0" algn="ctr" rtl="0">
                        <a:lnSpc>
                          <a:spcPct val="100000"/>
                        </a:lnSpc>
                        <a:spcBef>
                          <a:spcPts val="0"/>
                        </a:spcBef>
                        <a:spcAft>
                          <a:spcPts val="0"/>
                        </a:spcAft>
                        <a:buClrTx/>
                        <a:buSzTx/>
                        <a:buFontTx/>
                        <a:buNone/>
                      </a:pPr>
                      <a:r>
                        <a:rPr lang="es-DO" sz="1200" dirty="0">
                          <a:latin typeface="Montserrat Light"/>
                        </a:rPr>
                        <a:t>$15,775,000.00</a:t>
                      </a:r>
                      <a:endParaRPr lang="es-ES" dirty="0"/>
                    </a:p>
                  </a:txBody>
                  <a:tcPr/>
                </a:tc>
                <a:extLst>
                  <a:ext uri="{0D108BD9-81ED-4DB2-BD59-A6C34878D82A}">
                    <a16:rowId xmlns:a16="http://schemas.microsoft.com/office/drawing/2014/main" val="3368334591"/>
                  </a:ext>
                </a:extLst>
              </a:tr>
            </a:tbl>
          </a:graphicData>
        </a:graphic>
      </p:graphicFrame>
      <p:pic>
        <p:nvPicPr>
          <p:cNvPr id="5" name="Imagen 6" descr="Logotipo&#10;&#10;Descripción generada automáticamente">
            <a:extLst>
              <a:ext uri="{FF2B5EF4-FFF2-40B4-BE49-F238E27FC236}">
                <a16:creationId xmlns:a16="http://schemas.microsoft.com/office/drawing/2014/main" id="{CC29B02D-1E8A-C85E-81E7-615ADC930B30}"/>
              </a:ext>
            </a:extLst>
          </p:cNvPr>
          <p:cNvPicPr>
            <a:picLocks noChangeAspect="1"/>
          </p:cNvPicPr>
          <p:nvPr/>
        </p:nvPicPr>
        <p:blipFill>
          <a:blip r:embed="rId5"/>
          <a:stretch>
            <a:fillRect/>
          </a:stretch>
        </p:blipFill>
        <p:spPr>
          <a:xfrm>
            <a:off x="1250336" y="102521"/>
            <a:ext cx="2743200" cy="819150"/>
          </a:xfrm>
          <a:prstGeom prst="rect">
            <a:avLst/>
          </a:prstGeom>
        </p:spPr>
      </p:pic>
    </p:spTree>
    <p:extLst>
      <p:ext uri="{BB962C8B-B14F-4D97-AF65-F5344CB8AC3E}">
        <p14:creationId xmlns:p14="http://schemas.microsoft.com/office/powerpoint/2010/main" val="592989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EC08206-0F22-6CBE-1E77-4101D1A330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54066"/>
            <a:ext cx="763958" cy="777017"/>
          </a:xfrm>
          <a:prstGeom prst="rect">
            <a:avLst/>
          </a:prstGeom>
        </p:spPr>
      </p:pic>
      <p:graphicFrame>
        <p:nvGraphicFramePr>
          <p:cNvPr id="11" name="Tabla 11">
            <a:extLst>
              <a:ext uri="{FF2B5EF4-FFF2-40B4-BE49-F238E27FC236}">
                <a16:creationId xmlns:a16="http://schemas.microsoft.com/office/drawing/2014/main" id="{D0DE35C8-DBA0-EF0F-9CEF-A20D1094C72F}"/>
              </a:ext>
            </a:extLst>
          </p:cNvPr>
          <p:cNvGraphicFramePr>
            <a:graphicFrameLocks noGrp="1"/>
          </p:cNvGraphicFramePr>
          <p:nvPr>
            <p:extLst>
              <p:ext uri="{D42A27DB-BD31-4B8C-83A1-F6EECF244321}">
                <p14:modId xmlns:p14="http://schemas.microsoft.com/office/powerpoint/2010/main" val="2548999613"/>
              </p:ext>
            </p:extLst>
          </p:nvPr>
        </p:nvGraphicFramePr>
        <p:xfrm>
          <a:off x="153784" y="1213051"/>
          <a:ext cx="12026376" cy="4699635"/>
        </p:xfrm>
        <a:graphic>
          <a:graphicData uri="http://schemas.openxmlformats.org/drawingml/2006/table">
            <a:tbl>
              <a:tblPr firstRow="1" bandRow="1">
                <a:tableStyleId>{C083E6E3-FA7D-4D7B-A595-EF9225AFEA82}</a:tableStyleId>
              </a:tblPr>
              <a:tblGrid>
                <a:gridCol w="905741">
                  <a:extLst>
                    <a:ext uri="{9D8B030D-6E8A-4147-A177-3AD203B41FA5}">
                      <a16:colId xmlns:a16="http://schemas.microsoft.com/office/drawing/2014/main" val="1217970303"/>
                    </a:ext>
                  </a:extLst>
                </a:gridCol>
                <a:gridCol w="3146491">
                  <a:extLst>
                    <a:ext uri="{9D8B030D-6E8A-4147-A177-3AD203B41FA5}">
                      <a16:colId xmlns:a16="http://schemas.microsoft.com/office/drawing/2014/main" val="135175703"/>
                    </a:ext>
                  </a:extLst>
                </a:gridCol>
                <a:gridCol w="3450824">
                  <a:extLst>
                    <a:ext uri="{9D8B030D-6E8A-4147-A177-3AD203B41FA5}">
                      <a16:colId xmlns:a16="http://schemas.microsoft.com/office/drawing/2014/main" val="139977397"/>
                    </a:ext>
                  </a:extLst>
                </a:gridCol>
                <a:gridCol w="2261660">
                  <a:extLst>
                    <a:ext uri="{9D8B030D-6E8A-4147-A177-3AD203B41FA5}">
                      <a16:colId xmlns:a16="http://schemas.microsoft.com/office/drawing/2014/main" val="3870715526"/>
                    </a:ext>
                  </a:extLst>
                </a:gridCol>
                <a:gridCol w="2261660">
                  <a:extLst>
                    <a:ext uri="{9D8B030D-6E8A-4147-A177-3AD203B41FA5}">
                      <a16:colId xmlns:a16="http://schemas.microsoft.com/office/drawing/2014/main" val="3409549968"/>
                    </a:ext>
                  </a:extLst>
                </a:gridCol>
              </a:tblGrid>
              <a:tr h="371475">
                <a:tc>
                  <a:txBody>
                    <a:bodyPr/>
                    <a:lstStyle/>
                    <a:p>
                      <a:pPr algn="ctr"/>
                      <a:r>
                        <a:rPr lang="es-DO">
                          <a:latin typeface="Montserrat Light"/>
                        </a:rPr>
                        <a:t>No.</a:t>
                      </a:r>
                    </a:p>
                  </a:txBody>
                  <a:tcPr/>
                </a:tc>
                <a:tc>
                  <a:txBody>
                    <a:bodyPr/>
                    <a:lstStyle/>
                    <a:p>
                      <a:pPr algn="ctr"/>
                      <a:r>
                        <a:rPr lang="es-DO">
                          <a:latin typeface="Montserrat Light"/>
                        </a:rPr>
                        <a:t>Nombre </a:t>
                      </a:r>
                      <a:endParaRPr lang="es-DO">
                        <a:latin typeface="Montserrat Light" panose="00000400000000000000" pitchFamily="2" charset="0"/>
                      </a:endParaRPr>
                    </a:p>
                  </a:txBody>
                  <a:tcPr/>
                </a:tc>
                <a:tc>
                  <a:txBody>
                    <a:bodyPr/>
                    <a:lstStyle/>
                    <a:p>
                      <a:pPr algn="ctr"/>
                      <a:r>
                        <a:rPr lang="es-DO">
                          <a:latin typeface="Montserrat Light"/>
                        </a:rPr>
                        <a:t>Descripción</a:t>
                      </a:r>
                    </a:p>
                  </a:txBody>
                  <a:tcPr/>
                </a:tc>
                <a:tc>
                  <a:txBody>
                    <a:bodyPr/>
                    <a:lstStyle/>
                    <a:p>
                      <a:pPr algn="ctr"/>
                      <a:r>
                        <a:rPr lang="es-DO">
                          <a:latin typeface="Montserrat Light"/>
                        </a:rPr>
                        <a:t>Responsable</a:t>
                      </a:r>
                    </a:p>
                  </a:txBody>
                  <a:tcPr/>
                </a:tc>
                <a:tc>
                  <a:txBody>
                    <a:bodyPr/>
                    <a:lstStyle/>
                    <a:p>
                      <a:pPr algn="ctr"/>
                      <a:r>
                        <a:rPr lang="es-DO">
                          <a:latin typeface="Montserrat Light"/>
                        </a:rPr>
                        <a:t>Presupuesto</a:t>
                      </a:r>
                    </a:p>
                  </a:txBody>
                  <a:tcPr/>
                </a:tc>
                <a:extLst>
                  <a:ext uri="{0D108BD9-81ED-4DB2-BD59-A6C34878D82A}">
                    <a16:rowId xmlns:a16="http://schemas.microsoft.com/office/drawing/2014/main" val="3925969102"/>
                  </a:ext>
                </a:extLst>
              </a:tr>
              <a:tr h="370840">
                <a:tc>
                  <a:txBody>
                    <a:bodyPr/>
                    <a:lstStyle/>
                    <a:p>
                      <a:pPr algn="ctr"/>
                      <a:r>
                        <a:rPr lang="es-DO" sz="1200">
                          <a:solidFill>
                            <a:schemeClr val="tx1"/>
                          </a:solidFill>
                          <a:latin typeface="Montserrat Light"/>
                        </a:rPr>
                        <a:t>6</a:t>
                      </a:r>
                    </a:p>
                  </a:txBody>
                  <a:tcPr/>
                </a:tc>
                <a:tc>
                  <a:txBody>
                    <a:bodyPr/>
                    <a:lstStyle/>
                    <a:p>
                      <a:pPr marL="0" marR="0" lvl="0" indent="0" algn="l">
                        <a:lnSpc>
                          <a:spcPct val="100000"/>
                        </a:lnSpc>
                        <a:spcBef>
                          <a:spcPts val="0"/>
                        </a:spcBef>
                        <a:spcAft>
                          <a:spcPts val="0"/>
                        </a:spcAft>
                        <a:buNone/>
                      </a:pPr>
                      <a:r>
                        <a:rPr lang="es-ES" sz="1200" b="0" i="0" u="none" strike="noStrike" baseline="0" noProof="0">
                          <a:solidFill>
                            <a:srgbClr val="000000"/>
                          </a:solidFill>
                          <a:latin typeface="Montserrat Light"/>
                        </a:rPr>
                        <a:t>Optimización del Proceso Penal.</a:t>
                      </a:r>
                      <a:r>
                        <a:rPr lang="es-ES" sz="1200">
                          <a:latin typeface="Montserrat Light"/>
                        </a:rPr>
                        <a:t>*</a:t>
                      </a:r>
                    </a:p>
                  </a:txBody>
                  <a:tcPr/>
                </a:tc>
                <a:tc>
                  <a:txBody>
                    <a:bodyPr/>
                    <a:lstStyle/>
                    <a:p>
                      <a:pPr algn="just"/>
                      <a:r>
                        <a:rPr lang="es-DO" sz="1000" kern="1200">
                          <a:solidFill>
                            <a:schemeClr val="tx1"/>
                          </a:solidFill>
                          <a:latin typeface="Montserrat Light"/>
                          <a:ea typeface="+mn-ea"/>
                          <a:cs typeface="+mn-cs"/>
                        </a:rPr>
                        <a:t>Garantizar la dignidad de las personas mediante el impulso de un proceso de trasformación en la gestión de los asuntos a lo interno del Poder Judicial, eficientizando y reduciendo los tiempos de atención, con impacto positivo en el cumplimiento de los plazos vertidos por el legislador en el código procesal penal y generando la sinergia, con los operadores del sistema de justicia, en el ejercicio de las funciones que les ha asignado la norma procesal.</a:t>
                      </a:r>
                      <a:endParaRPr lang="es-ES" sz="1000" kern="1200">
                        <a:solidFill>
                          <a:schemeClr val="tx1"/>
                        </a:solidFill>
                        <a:latin typeface="Montserrat Light"/>
                        <a:ea typeface="+mn-ea"/>
                        <a:cs typeface="+mn-cs"/>
                      </a:endParaRPr>
                    </a:p>
                  </a:txBody>
                  <a:tcPr/>
                </a:tc>
                <a:tc>
                  <a:txBody>
                    <a:bodyPr/>
                    <a:lstStyle/>
                    <a:p>
                      <a:pPr algn="ctr"/>
                      <a:r>
                        <a:rPr lang="es-ES" sz="1200">
                          <a:latin typeface="Montserrat Light"/>
                        </a:rPr>
                        <a:t>Dirección General de Administración y Carrera Judicial</a:t>
                      </a:r>
                      <a:endParaRPr lang="es-ES" sz="1200">
                        <a:latin typeface="Montserrat Light" panose="00000400000000000000" pitchFamily="2" charset="0"/>
                      </a:endParaRPr>
                    </a:p>
                  </a:txBody>
                  <a:tcPr/>
                </a:tc>
                <a:tc>
                  <a:txBody>
                    <a:bodyPr/>
                    <a:lstStyle/>
                    <a:p>
                      <a:pPr algn="ctr"/>
                      <a:r>
                        <a:rPr lang="es-DO" sz="1200" dirty="0">
                          <a:latin typeface="Montserrat Light"/>
                        </a:rPr>
                        <a:t>$26,000,000.00</a:t>
                      </a:r>
                      <a:endParaRPr lang="es-DO" sz="1200" dirty="0">
                        <a:latin typeface="Montserrat Light" panose="00000400000000000000" pitchFamily="2" charset="0"/>
                      </a:endParaRPr>
                    </a:p>
                  </a:txBody>
                  <a:tcPr/>
                </a:tc>
                <a:extLst>
                  <a:ext uri="{0D108BD9-81ED-4DB2-BD59-A6C34878D82A}">
                    <a16:rowId xmlns:a16="http://schemas.microsoft.com/office/drawing/2014/main" val="1582048419"/>
                  </a:ext>
                </a:extLst>
              </a:tr>
              <a:tr h="370840">
                <a:tc>
                  <a:txBody>
                    <a:bodyPr/>
                    <a:lstStyle/>
                    <a:p>
                      <a:pPr lvl="0" algn="ctr">
                        <a:buNone/>
                      </a:pPr>
                      <a:r>
                        <a:rPr lang="es-MX" sz="1200">
                          <a:solidFill>
                            <a:schemeClr val="tx1"/>
                          </a:solidFill>
                          <a:latin typeface="Montserrat Light"/>
                        </a:rPr>
                        <a:t>7</a:t>
                      </a:r>
                    </a:p>
                  </a:txBody>
                  <a:tcPr/>
                </a:tc>
                <a:tc>
                  <a:txBody>
                    <a:bodyPr/>
                    <a:lstStyle/>
                    <a:p>
                      <a:pPr lvl="0">
                        <a:buNone/>
                      </a:pPr>
                      <a:r>
                        <a:rPr lang="es-ES" sz="1200" dirty="0">
                          <a:latin typeface="Montserrat Light"/>
                        </a:rPr>
                        <a:t>Actualización del Modelo Operativo de la Gestión Documental*</a:t>
                      </a:r>
                      <a:endParaRPr lang="es-ES" dirty="0"/>
                    </a:p>
                  </a:txBody>
                  <a:tcPr/>
                </a:tc>
                <a:tc>
                  <a:txBody>
                    <a:bodyPr/>
                    <a:lstStyle/>
                    <a:p>
                      <a:pPr lvl="0" algn="just" rtl="0">
                        <a:buNone/>
                      </a:pPr>
                      <a:r>
                        <a:rPr lang="es-ES" sz="1000" kern="1200">
                          <a:solidFill>
                            <a:schemeClr val="tx1"/>
                          </a:solidFill>
                          <a:latin typeface="Montserrat Light"/>
                          <a:ea typeface="+mn-ea"/>
                          <a:cs typeface="+mn-cs"/>
                        </a:rPr>
                        <a:t>Actualización de los procesos, políticas y reglamentos normativos y técnicos para formatos físicos y digitales y alineación de la operación con la implementación de la Ley de Uso de Medios Digitales.</a:t>
                      </a:r>
                      <a:endParaRPr lang="es-DO" sz="1000"/>
                    </a:p>
                  </a:txBody>
                  <a:tcPr/>
                </a:tc>
                <a:tc>
                  <a:txBody>
                    <a:bodyPr/>
                    <a:lstStyle/>
                    <a:p>
                      <a:pPr lvl="0" algn="ctr">
                        <a:buNone/>
                      </a:pPr>
                      <a:r>
                        <a:rPr lang="es-ES" sz="1200">
                          <a:latin typeface="Montserrat Light"/>
                        </a:rPr>
                        <a:t>Administración General del Servicio Judicial </a:t>
                      </a:r>
                      <a:endParaRPr lang="es-ES"/>
                    </a:p>
                  </a:txBody>
                  <a:tcPr/>
                </a:tc>
                <a:tc>
                  <a:txBody>
                    <a:bodyPr/>
                    <a:lstStyle/>
                    <a:p>
                      <a:pPr lvl="0" algn="ctr">
                        <a:buNone/>
                      </a:pPr>
                      <a:r>
                        <a:rPr lang="es-DO" sz="1200" dirty="0">
                          <a:latin typeface="Montserrat Light"/>
                        </a:rPr>
                        <a:t>$41,750,000.00</a:t>
                      </a:r>
                      <a:endParaRPr lang="es-ES" dirty="0"/>
                    </a:p>
                  </a:txBody>
                  <a:tcPr/>
                </a:tc>
                <a:extLst>
                  <a:ext uri="{0D108BD9-81ED-4DB2-BD59-A6C34878D82A}">
                    <a16:rowId xmlns:a16="http://schemas.microsoft.com/office/drawing/2014/main" val="4101331847"/>
                  </a:ext>
                </a:extLst>
              </a:tr>
              <a:tr h="370839">
                <a:tc>
                  <a:txBody>
                    <a:bodyPr/>
                    <a:lstStyle/>
                    <a:p>
                      <a:pPr lvl="0" algn="ctr">
                        <a:buNone/>
                      </a:pPr>
                      <a:r>
                        <a:rPr lang="es-DO" sz="1200">
                          <a:solidFill>
                            <a:schemeClr val="tx1"/>
                          </a:solidFill>
                          <a:latin typeface="Montserrat Light"/>
                        </a:rPr>
                        <a:t>8</a:t>
                      </a:r>
                    </a:p>
                  </a:txBody>
                  <a:tcPr/>
                </a:tc>
                <a:tc>
                  <a:txBody>
                    <a:bodyPr/>
                    <a:lstStyle/>
                    <a:p>
                      <a:pPr marL="0" marR="0" lvl="0" indent="0" algn="l">
                        <a:lnSpc>
                          <a:spcPct val="100000"/>
                        </a:lnSpc>
                        <a:spcBef>
                          <a:spcPts val="0"/>
                        </a:spcBef>
                        <a:spcAft>
                          <a:spcPts val="0"/>
                        </a:spcAft>
                        <a:buNone/>
                      </a:pPr>
                      <a:r>
                        <a:rPr lang="es-DO" sz="1200" b="0" i="0" u="none" strike="noStrike" baseline="0" noProof="0">
                          <a:solidFill>
                            <a:srgbClr val="000000"/>
                          </a:solidFill>
                          <a:latin typeface="Montserrat Light"/>
                        </a:rPr>
                        <a:t>Mecanismos No Adversariales de Resolución de Conflictos</a:t>
                      </a:r>
                      <a:r>
                        <a:rPr lang="es-DO" sz="1200">
                          <a:solidFill>
                            <a:schemeClr val="tx1"/>
                          </a:solidFill>
                          <a:latin typeface="Montserrat Light"/>
                        </a:rPr>
                        <a:t>*</a:t>
                      </a:r>
                      <a:endParaRPr lang="es-ES" sz="1200">
                        <a:solidFill>
                          <a:schemeClr val="tx1"/>
                        </a:solidFill>
                        <a:latin typeface="Montserrat Light"/>
                      </a:endParaRPr>
                    </a:p>
                  </a:txBody>
                  <a:tcPr/>
                </a:tc>
                <a:tc>
                  <a:txBody>
                    <a:bodyPr/>
                    <a:lstStyle/>
                    <a:p>
                      <a:pPr lvl="0" algn="just">
                        <a:buNone/>
                      </a:pPr>
                      <a:r>
                        <a:rPr lang="es-DO" sz="1000" kern="1200">
                          <a:solidFill>
                            <a:schemeClr val="tx1"/>
                          </a:solidFill>
                          <a:latin typeface="Montserrat Light"/>
                          <a:ea typeface="+mn-ea"/>
                          <a:cs typeface="+mn-cs"/>
                        </a:rPr>
                        <a:t>Impulsar y promover el uso de los mecanismos no adversariales y ampliar los canales para la conciliación y la mediación, como vías de acceso a la justicia.</a:t>
                      </a:r>
                      <a:endParaRPr lang="es-ES" sz="1000" kern="1200">
                        <a:solidFill>
                          <a:schemeClr val="tx1"/>
                        </a:solidFill>
                        <a:latin typeface="Montserrat Light"/>
                        <a:ea typeface="+mn-ea"/>
                        <a:cs typeface="+mn-cs"/>
                      </a:endParaRPr>
                    </a:p>
                  </a:txBody>
                  <a:tcPr/>
                </a:tc>
                <a:tc>
                  <a:txBody>
                    <a:bodyPr/>
                    <a:lstStyle/>
                    <a:p>
                      <a:pPr lvl="0" algn="ctr">
                        <a:buNone/>
                      </a:pPr>
                      <a:r>
                        <a:rPr lang="es-DO" sz="1200">
                          <a:latin typeface="Montserrat Light"/>
                        </a:rPr>
                        <a:t>Dirección de Justicia Inclusiva </a:t>
                      </a:r>
                      <a:endParaRPr lang="es-ES"/>
                    </a:p>
                  </a:txBody>
                  <a:tcPr/>
                </a:tc>
                <a:tc>
                  <a:txBody>
                    <a:bodyPr/>
                    <a:lstStyle/>
                    <a:p>
                      <a:pPr lvl="0" algn="ctr">
                        <a:buNone/>
                      </a:pPr>
                      <a:r>
                        <a:rPr lang="es-DO" sz="1200" dirty="0">
                          <a:latin typeface="Montserrat Light"/>
                        </a:rPr>
                        <a:t>$15,900,000.00</a:t>
                      </a:r>
                      <a:endParaRPr lang="es-ES" dirty="0"/>
                    </a:p>
                  </a:txBody>
                  <a:tcPr/>
                </a:tc>
                <a:extLst>
                  <a:ext uri="{0D108BD9-81ED-4DB2-BD59-A6C34878D82A}">
                    <a16:rowId xmlns:a16="http://schemas.microsoft.com/office/drawing/2014/main" val="1073900161"/>
                  </a:ext>
                </a:extLst>
              </a:tr>
              <a:tr h="370839">
                <a:tc>
                  <a:txBody>
                    <a:bodyPr/>
                    <a:lstStyle/>
                    <a:p>
                      <a:pPr lvl="0" algn="ctr">
                        <a:buNone/>
                      </a:pPr>
                      <a:r>
                        <a:rPr lang="es-DO" sz="1200">
                          <a:solidFill>
                            <a:schemeClr val="tx1"/>
                          </a:solidFill>
                          <a:latin typeface="Montserrat Light"/>
                        </a:rPr>
                        <a:t>9</a:t>
                      </a:r>
                    </a:p>
                  </a:txBody>
                  <a:tcPr/>
                </a:tc>
                <a:tc>
                  <a:txBody>
                    <a:bodyPr/>
                    <a:lstStyle/>
                    <a:p>
                      <a:pPr marL="0" marR="0" lvl="0" indent="0" algn="l">
                        <a:lnSpc>
                          <a:spcPct val="100000"/>
                        </a:lnSpc>
                        <a:spcBef>
                          <a:spcPts val="0"/>
                        </a:spcBef>
                        <a:spcAft>
                          <a:spcPts val="0"/>
                        </a:spcAft>
                        <a:buNone/>
                      </a:pPr>
                      <a:r>
                        <a:rPr lang="es-ES" sz="1200">
                          <a:solidFill>
                            <a:schemeClr val="tx1"/>
                          </a:solidFill>
                          <a:latin typeface="Montserrat Light"/>
                        </a:rPr>
                        <a:t>Interoperabilidad del Sistema de Justicia</a:t>
                      </a:r>
                    </a:p>
                  </a:txBody>
                  <a:tcPr/>
                </a:tc>
                <a:tc>
                  <a:txBody>
                    <a:bodyPr/>
                    <a:lstStyle/>
                    <a:p>
                      <a:pPr lvl="0" algn="just">
                        <a:buNone/>
                      </a:pPr>
                      <a:r>
                        <a:rPr lang="es-ES" sz="1000" kern="1200">
                          <a:solidFill>
                            <a:schemeClr val="tx1"/>
                          </a:solidFill>
                          <a:latin typeface="Montserrat Light"/>
                          <a:ea typeface="+mn-ea"/>
                          <a:cs typeface="+mn-cs"/>
                        </a:rPr>
                        <a:t>Establecer procesos judiciales integrados entre las entidades del Estado, según Decreto 92-22 del Marco Nacional de Interoperabilidad Gubernamental que define el intercambio de información entre las instituciones públicas, para el fortalecimiento digital y la medición de los avances de interoperabilidad.</a:t>
                      </a:r>
                    </a:p>
                  </a:txBody>
                  <a:tcPr/>
                </a:tc>
                <a:tc>
                  <a:txBody>
                    <a:bodyPr/>
                    <a:lstStyle/>
                    <a:p>
                      <a:pPr lvl="0" algn="ctr">
                        <a:buNone/>
                      </a:pPr>
                      <a:r>
                        <a:rPr lang="es-ES" sz="1200" kern="1200">
                          <a:solidFill>
                            <a:schemeClr val="tx1"/>
                          </a:solidFill>
                          <a:latin typeface="Montserrat Light"/>
                          <a:ea typeface="+mn-ea"/>
                          <a:cs typeface="+mn-cs"/>
                        </a:rPr>
                        <a:t>Dirección de Tecnología </a:t>
                      </a:r>
                    </a:p>
                    <a:p>
                      <a:pPr lvl="0" algn="ctr">
                        <a:buNone/>
                      </a:pPr>
                      <a:endParaRPr lang="es-ES"/>
                    </a:p>
                  </a:txBody>
                  <a:tcPr/>
                </a:tc>
                <a:tc>
                  <a:txBody>
                    <a:bodyPr/>
                    <a:lstStyle/>
                    <a:p>
                      <a:pPr lvl="0" algn="ctr">
                        <a:buNone/>
                      </a:pPr>
                      <a:r>
                        <a:rPr lang="es-ES" sz="1200" kern="1200" dirty="0">
                          <a:solidFill>
                            <a:schemeClr val="tx1"/>
                          </a:solidFill>
                          <a:latin typeface="Montserrat Light"/>
                          <a:ea typeface="+mn-ea"/>
                          <a:cs typeface="+mn-cs"/>
                        </a:rPr>
                        <a:t>$0.00</a:t>
                      </a:r>
                    </a:p>
                  </a:txBody>
                  <a:tcPr/>
                </a:tc>
                <a:extLst>
                  <a:ext uri="{0D108BD9-81ED-4DB2-BD59-A6C34878D82A}">
                    <a16:rowId xmlns:a16="http://schemas.microsoft.com/office/drawing/2014/main" val="3085126619"/>
                  </a:ext>
                </a:extLst>
              </a:tr>
            </a:tbl>
          </a:graphicData>
        </a:graphic>
      </p:graphicFrame>
      <p:grpSp>
        <p:nvGrpSpPr>
          <p:cNvPr id="21" name="Grupo 20">
            <a:extLst>
              <a:ext uri="{FF2B5EF4-FFF2-40B4-BE49-F238E27FC236}">
                <a16:creationId xmlns:a16="http://schemas.microsoft.com/office/drawing/2014/main" id="{1A35B9AF-213D-BD89-79DE-E112C78D3950}"/>
              </a:ext>
            </a:extLst>
          </p:cNvPr>
          <p:cNvGrpSpPr/>
          <p:nvPr/>
        </p:nvGrpSpPr>
        <p:grpSpPr>
          <a:xfrm>
            <a:off x="13549" y="854305"/>
            <a:ext cx="12192000" cy="360000"/>
            <a:chOff x="4024" y="833483"/>
            <a:chExt cx="12192000" cy="360000"/>
          </a:xfrm>
        </p:grpSpPr>
        <p:sp>
          <p:nvSpPr>
            <p:cNvPr id="7" name="Rectángulo 6">
              <a:extLst>
                <a:ext uri="{FF2B5EF4-FFF2-40B4-BE49-F238E27FC236}">
                  <a16:creationId xmlns:a16="http://schemas.microsoft.com/office/drawing/2014/main" id="{484216AB-5758-BC9A-5846-A888356FD73E}"/>
                </a:ext>
              </a:extLst>
            </p:cNvPr>
            <p:cNvSpPr/>
            <p:nvPr/>
          </p:nvSpPr>
          <p:spPr>
            <a:xfrm>
              <a:off x="4024" y="833483"/>
              <a:ext cx="12192000" cy="360000"/>
            </a:xfrm>
            <a:prstGeom prst="rect">
              <a:avLst/>
            </a:prstGeom>
            <a:solidFill>
              <a:srgbClr val="249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3" name="CuadroTexto 12">
              <a:extLst>
                <a:ext uri="{FF2B5EF4-FFF2-40B4-BE49-F238E27FC236}">
                  <a16:creationId xmlns:a16="http://schemas.microsoft.com/office/drawing/2014/main" id="{1422F9BA-B8EC-0658-CF7E-D93A5217DE0C}"/>
                </a:ext>
              </a:extLst>
            </p:cNvPr>
            <p:cNvSpPr txBox="1"/>
            <p:nvPr/>
          </p:nvSpPr>
          <p:spPr>
            <a:xfrm>
              <a:off x="36693" y="847001"/>
              <a:ext cx="8651338" cy="338554"/>
            </a:xfrm>
            <a:prstGeom prst="rect">
              <a:avLst/>
            </a:prstGeom>
            <a:noFill/>
          </p:spPr>
          <p:txBody>
            <a:bodyPr wrap="square" rtlCol="0">
              <a:spAutoFit/>
            </a:bodyPr>
            <a:lstStyle/>
            <a:p>
              <a:r>
                <a:rPr lang="es-DO" sz="1600" b="1">
                  <a:solidFill>
                    <a:schemeClr val="bg1"/>
                  </a:solidFill>
                  <a:latin typeface="Montserrat Black" panose="00000A00000000000000" pitchFamily="2" charset="0"/>
                </a:rPr>
                <a:t>EJE 2: SERVICIO JUDICIAL OPORTUNO Y EFICIENTE</a:t>
              </a:r>
            </a:p>
          </p:txBody>
        </p:sp>
        <p:pic>
          <p:nvPicPr>
            <p:cNvPr id="15" name="Slide">
              <a:extLst>
                <a:ext uri="{FF2B5EF4-FFF2-40B4-BE49-F238E27FC236}">
                  <a16:creationId xmlns:a16="http://schemas.microsoft.com/office/drawing/2014/main" id="{6C290A43-D368-9698-5728-E5DEF6810B2B}"/>
                </a:ext>
              </a:extLst>
            </p:cNvPr>
            <p:cNvPicPr>
              <a:picLocks noChangeAspect="1"/>
            </p:cNvPicPr>
            <p:nvPr/>
          </p:nvPicPr>
          <p:blipFill rotWithShape="1">
            <a:blip r:embed="rId4"/>
            <a:srcRect t="69913" r="36969" b="5636"/>
            <a:stretch/>
          </p:blipFill>
          <p:spPr>
            <a:xfrm>
              <a:off x="10757139" y="838234"/>
              <a:ext cx="1388561" cy="347321"/>
            </a:xfrm>
            <a:prstGeom prst="rect">
              <a:avLst/>
            </a:prstGeom>
          </p:spPr>
        </p:pic>
      </p:grpSp>
      <p:sp>
        <p:nvSpPr>
          <p:cNvPr id="14" name="CuadroTexto 13">
            <a:extLst>
              <a:ext uri="{FF2B5EF4-FFF2-40B4-BE49-F238E27FC236}">
                <a16:creationId xmlns:a16="http://schemas.microsoft.com/office/drawing/2014/main" id="{8F35362C-254B-A94B-B431-3AB609E1245A}"/>
              </a:ext>
            </a:extLst>
          </p:cNvPr>
          <p:cNvSpPr txBox="1"/>
          <p:nvPr/>
        </p:nvSpPr>
        <p:spPr>
          <a:xfrm>
            <a:off x="6065520" y="6550223"/>
            <a:ext cx="6126480" cy="307777"/>
          </a:xfrm>
          <a:prstGeom prst="rect">
            <a:avLst/>
          </a:prstGeom>
          <a:noFill/>
        </p:spPr>
        <p:txBody>
          <a:bodyPr wrap="square">
            <a:spAutoFit/>
          </a:bodyPr>
          <a:lstStyle/>
          <a:p>
            <a:pPr algn="r"/>
            <a:r>
              <a:rPr lang="es-DO" sz="1400" i="1">
                <a:solidFill>
                  <a:srgbClr val="204CC5"/>
                </a:solidFill>
              </a:rPr>
              <a:t>*Proyecto de arrastre de años anteriores</a:t>
            </a:r>
          </a:p>
        </p:txBody>
      </p:sp>
      <p:pic>
        <p:nvPicPr>
          <p:cNvPr id="3" name="Imagen 4" descr="Logotipo&#10;&#10;Descripción generada automáticamente">
            <a:extLst>
              <a:ext uri="{FF2B5EF4-FFF2-40B4-BE49-F238E27FC236}">
                <a16:creationId xmlns:a16="http://schemas.microsoft.com/office/drawing/2014/main" id="{76BE1E3A-32C6-48EC-EBC7-D2344D8AC952}"/>
              </a:ext>
            </a:extLst>
          </p:cNvPr>
          <p:cNvPicPr>
            <a:picLocks noChangeAspect="1"/>
          </p:cNvPicPr>
          <p:nvPr/>
        </p:nvPicPr>
        <p:blipFill>
          <a:blip r:embed="rId5"/>
          <a:stretch>
            <a:fillRect/>
          </a:stretch>
        </p:blipFill>
        <p:spPr>
          <a:xfrm>
            <a:off x="1266722" y="157126"/>
            <a:ext cx="2743200" cy="611618"/>
          </a:xfrm>
          <a:prstGeom prst="rect">
            <a:avLst/>
          </a:prstGeom>
        </p:spPr>
      </p:pic>
    </p:spTree>
    <p:extLst>
      <p:ext uri="{BB962C8B-B14F-4D97-AF65-F5344CB8AC3E}">
        <p14:creationId xmlns:p14="http://schemas.microsoft.com/office/powerpoint/2010/main" val="158529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EC08206-0F22-6CBE-1E77-4101D1A330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54066"/>
            <a:ext cx="763958" cy="777017"/>
          </a:xfrm>
          <a:prstGeom prst="rect">
            <a:avLst/>
          </a:prstGeom>
        </p:spPr>
      </p:pic>
      <p:graphicFrame>
        <p:nvGraphicFramePr>
          <p:cNvPr id="10" name="Tabla 11">
            <a:extLst>
              <a:ext uri="{FF2B5EF4-FFF2-40B4-BE49-F238E27FC236}">
                <a16:creationId xmlns:a16="http://schemas.microsoft.com/office/drawing/2014/main" id="{0FC5E4B3-560D-DA1B-B035-25AB865E608A}"/>
              </a:ext>
            </a:extLst>
          </p:cNvPr>
          <p:cNvGraphicFramePr>
            <a:graphicFrameLocks noGrp="1"/>
          </p:cNvGraphicFramePr>
          <p:nvPr>
            <p:extLst>
              <p:ext uri="{D42A27DB-BD31-4B8C-83A1-F6EECF244321}">
                <p14:modId xmlns:p14="http://schemas.microsoft.com/office/powerpoint/2010/main" val="2386345606"/>
              </p:ext>
            </p:extLst>
          </p:nvPr>
        </p:nvGraphicFramePr>
        <p:xfrm>
          <a:off x="46218" y="1201811"/>
          <a:ext cx="12062882" cy="3291840"/>
        </p:xfrm>
        <a:graphic>
          <a:graphicData uri="http://schemas.openxmlformats.org/drawingml/2006/table">
            <a:tbl>
              <a:tblPr firstRow="1" bandRow="1">
                <a:tableStyleId>{C083E6E3-FA7D-4D7B-A595-EF9225AFEA82}</a:tableStyleId>
              </a:tblPr>
              <a:tblGrid>
                <a:gridCol w="908490">
                  <a:extLst>
                    <a:ext uri="{9D8B030D-6E8A-4147-A177-3AD203B41FA5}">
                      <a16:colId xmlns:a16="http://schemas.microsoft.com/office/drawing/2014/main" val="1217970303"/>
                    </a:ext>
                  </a:extLst>
                </a:gridCol>
                <a:gridCol w="3069372">
                  <a:extLst>
                    <a:ext uri="{9D8B030D-6E8A-4147-A177-3AD203B41FA5}">
                      <a16:colId xmlns:a16="http://schemas.microsoft.com/office/drawing/2014/main" val="135175703"/>
                    </a:ext>
                  </a:extLst>
                </a:gridCol>
                <a:gridCol w="3755172">
                  <a:extLst>
                    <a:ext uri="{9D8B030D-6E8A-4147-A177-3AD203B41FA5}">
                      <a16:colId xmlns:a16="http://schemas.microsoft.com/office/drawing/2014/main" val="139977397"/>
                    </a:ext>
                  </a:extLst>
                </a:gridCol>
                <a:gridCol w="2061322">
                  <a:extLst>
                    <a:ext uri="{9D8B030D-6E8A-4147-A177-3AD203B41FA5}">
                      <a16:colId xmlns:a16="http://schemas.microsoft.com/office/drawing/2014/main" val="3870715526"/>
                    </a:ext>
                  </a:extLst>
                </a:gridCol>
                <a:gridCol w="2268526">
                  <a:extLst>
                    <a:ext uri="{9D8B030D-6E8A-4147-A177-3AD203B41FA5}">
                      <a16:colId xmlns:a16="http://schemas.microsoft.com/office/drawing/2014/main" val="3409549968"/>
                    </a:ext>
                  </a:extLst>
                </a:gridCol>
              </a:tblGrid>
              <a:tr h="276589">
                <a:tc>
                  <a:txBody>
                    <a:bodyPr/>
                    <a:lstStyle/>
                    <a:p>
                      <a:pPr algn="ctr"/>
                      <a:r>
                        <a:rPr lang="es-DO">
                          <a:latin typeface="Montserrat Light"/>
                        </a:rPr>
                        <a:t>No.</a:t>
                      </a:r>
                    </a:p>
                  </a:txBody>
                  <a:tcPr/>
                </a:tc>
                <a:tc>
                  <a:txBody>
                    <a:bodyPr/>
                    <a:lstStyle/>
                    <a:p>
                      <a:pPr algn="ctr"/>
                      <a:r>
                        <a:rPr lang="es-DO">
                          <a:latin typeface="Montserrat Light"/>
                        </a:rPr>
                        <a:t>Nombre </a:t>
                      </a:r>
                      <a:endParaRPr lang="es-DO">
                        <a:latin typeface="Montserrat Light" panose="00000400000000000000" pitchFamily="2" charset="0"/>
                      </a:endParaRPr>
                    </a:p>
                  </a:txBody>
                  <a:tcPr/>
                </a:tc>
                <a:tc>
                  <a:txBody>
                    <a:bodyPr/>
                    <a:lstStyle/>
                    <a:p>
                      <a:pPr algn="ctr"/>
                      <a:r>
                        <a:rPr lang="es-DO">
                          <a:latin typeface="Montserrat Light"/>
                        </a:rPr>
                        <a:t>Descripción</a:t>
                      </a:r>
                    </a:p>
                  </a:txBody>
                  <a:tcPr/>
                </a:tc>
                <a:tc>
                  <a:txBody>
                    <a:bodyPr/>
                    <a:lstStyle/>
                    <a:p>
                      <a:pPr algn="ctr"/>
                      <a:r>
                        <a:rPr lang="es-DO">
                          <a:latin typeface="Montserrat Light"/>
                        </a:rPr>
                        <a:t>Responsable</a:t>
                      </a:r>
                    </a:p>
                  </a:txBody>
                  <a:tcPr/>
                </a:tc>
                <a:tc>
                  <a:txBody>
                    <a:bodyPr/>
                    <a:lstStyle/>
                    <a:p>
                      <a:pPr algn="ctr"/>
                      <a:r>
                        <a:rPr lang="es-DO">
                          <a:latin typeface="Montserrat Light"/>
                        </a:rPr>
                        <a:t>Presupuesto</a:t>
                      </a:r>
                    </a:p>
                  </a:txBody>
                  <a:tcPr/>
                </a:tc>
                <a:extLst>
                  <a:ext uri="{0D108BD9-81ED-4DB2-BD59-A6C34878D82A}">
                    <a16:rowId xmlns:a16="http://schemas.microsoft.com/office/drawing/2014/main" val="3925969102"/>
                  </a:ext>
                </a:extLst>
              </a:tr>
              <a:tr h="873978">
                <a:tc>
                  <a:txBody>
                    <a:bodyPr/>
                    <a:lstStyle/>
                    <a:p>
                      <a:pPr algn="ctr"/>
                      <a:r>
                        <a:rPr lang="es-DO" sz="1200">
                          <a:solidFill>
                            <a:schemeClr val="tx1"/>
                          </a:solidFill>
                          <a:latin typeface="Montserrat Light"/>
                        </a:rPr>
                        <a:t>10</a:t>
                      </a:r>
                    </a:p>
                  </a:txBody>
                  <a:tcPr/>
                </a:tc>
                <a:tc>
                  <a:txBody>
                    <a:bodyPr/>
                    <a:lstStyle/>
                    <a:p>
                      <a:pPr lvl="0">
                        <a:buNone/>
                      </a:pPr>
                      <a:r>
                        <a:rPr lang="es-ES" sz="1200" b="0" i="0" u="none" strike="noStrike" baseline="0" noProof="0">
                          <a:solidFill>
                            <a:srgbClr val="000000"/>
                          </a:solidFill>
                          <a:latin typeface="Montserrat Light"/>
                        </a:rPr>
                        <a:t>Modelo Operativo y Sistema Integral de Gestión de la Calidad</a:t>
                      </a:r>
                      <a:r>
                        <a:rPr lang="es-ES" sz="1200">
                          <a:latin typeface="Montserrat Light"/>
                        </a:rPr>
                        <a:t>*</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DO" sz="1000" kern="1200">
                          <a:solidFill>
                            <a:schemeClr val="tx1"/>
                          </a:solidFill>
                          <a:latin typeface="Montserrat Light"/>
                          <a:ea typeface="+mn-ea"/>
                          <a:cs typeface="+mn-cs"/>
                        </a:rPr>
                        <a:t>Consiste en la estandarización de los procesos mediante la definición del método de trabajo (procedimiento operativo estándar, instructivos, protocolos), estructura organizativa, espacios, herramientas, indicadores, acuerdos de servicio, acuerdos de operación; la definición e implementación del monitoreo y seguimiento de los estándares; el diseño e implementación de la gestión de no conformidades (incidencias operativas, QRSD y hallazgos); la gestión de planes de acción para la corrección o mejora que permitan lograr un servicio judicial más accesible, oportuno y transparente.</a:t>
                      </a:r>
                    </a:p>
                    <a:p>
                      <a:pPr algn="just"/>
                      <a:r>
                        <a:rPr lang="es-DO" sz="1000" kern="1200">
                          <a:solidFill>
                            <a:schemeClr val="tx1"/>
                          </a:solidFill>
                          <a:latin typeface="Montserrat Light"/>
                          <a:ea typeface="+mn-ea"/>
                          <a:cs typeface="+mn-cs"/>
                        </a:rPr>
                        <a:t>.  </a:t>
                      </a:r>
                    </a:p>
                  </a:txBody>
                  <a:tcPr/>
                </a:tc>
                <a:tc>
                  <a:txBody>
                    <a:bodyPr/>
                    <a:lstStyle/>
                    <a:p>
                      <a:pPr algn="ctr"/>
                      <a:r>
                        <a:rPr lang="es-DO" sz="1200" dirty="0">
                          <a:latin typeface="Montserrat Light"/>
                        </a:rPr>
                        <a:t>Dirección de Planificación </a:t>
                      </a:r>
                      <a:endParaRPr lang="es-DO" sz="1200" dirty="0">
                        <a:latin typeface="Montserrat Light" panose="00000400000000000000" pitchFamily="2" charset="0"/>
                      </a:endParaRPr>
                    </a:p>
                  </a:txBody>
                  <a:tcPr/>
                </a:tc>
                <a:tc>
                  <a:txBody>
                    <a:bodyPr/>
                    <a:lstStyle/>
                    <a:p>
                      <a:pPr lvl="0" algn="ctr">
                        <a:buNone/>
                      </a:pPr>
                      <a:r>
                        <a:rPr lang="es-DO" sz="1200" kern="1200" dirty="0">
                          <a:solidFill>
                            <a:schemeClr val="tx1"/>
                          </a:solidFill>
                          <a:latin typeface="Montserrat Light"/>
                          <a:ea typeface="+mn-ea"/>
                          <a:cs typeface="+mn-cs"/>
                        </a:rPr>
                        <a:t>$</a:t>
                      </a:r>
                      <a:r>
                        <a:rPr lang="es-DO" sz="1200" kern="1200" noProof="0" dirty="0">
                          <a:solidFill>
                            <a:schemeClr val="tx1"/>
                          </a:solidFill>
                          <a:latin typeface="Montserrat Light"/>
                          <a:ea typeface="+mn-ea"/>
                          <a:cs typeface="+mn-cs"/>
                        </a:rPr>
                        <a:t>15,544,669.00</a:t>
                      </a:r>
                      <a:endParaRPr lang="es-ES" sz="1200" kern="1200" dirty="0">
                        <a:solidFill>
                          <a:schemeClr val="tx1"/>
                        </a:solidFill>
                        <a:latin typeface="Montserrat Light"/>
                        <a:ea typeface="+mn-ea"/>
                        <a:cs typeface="+mn-cs"/>
                      </a:endParaRPr>
                    </a:p>
                  </a:txBody>
                  <a:tcPr/>
                </a:tc>
                <a:extLst>
                  <a:ext uri="{0D108BD9-81ED-4DB2-BD59-A6C34878D82A}">
                    <a16:rowId xmlns:a16="http://schemas.microsoft.com/office/drawing/2014/main" val="3725626573"/>
                  </a:ext>
                </a:extLst>
              </a:tr>
              <a:tr h="477400">
                <a:tc>
                  <a:txBody>
                    <a:bodyPr/>
                    <a:lstStyle/>
                    <a:p>
                      <a:pPr algn="ctr"/>
                      <a:r>
                        <a:rPr lang="es-MX" sz="1200">
                          <a:solidFill>
                            <a:schemeClr val="tx1"/>
                          </a:solidFill>
                          <a:latin typeface="Montserrat Light"/>
                        </a:rPr>
                        <a:t>11</a:t>
                      </a:r>
                    </a:p>
                  </a:txBody>
                  <a:tcPr anchor="ctr"/>
                </a:tc>
                <a:tc>
                  <a:txBody>
                    <a:bodyPr/>
                    <a:lstStyle/>
                    <a:p>
                      <a:r>
                        <a:rPr lang="es-ES" sz="1200">
                          <a:latin typeface="Montserrat Light"/>
                        </a:rPr>
                        <a:t>Sistema Preventivo y Disciplinario*</a:t>
                      </a:r>
                      <a:endParaRPr lang="es-ES" sz="1200">
                        <a:latin typeface="Montserrat Light" panose="00000400000000000000" pitchFamily="2" charset="0"/>
                      </a:endParaRPr>
                    </a:p>
                  </a:txBody>
                  <a:tcPr/>
                </a:tc>
                <a:tc>
                  <a:txBody>
                    <a:bodyPr/>
                    <a:lstStyle/>
                    <a:p>
                      <a:pPr lvl="0" algn="just">
                        <a:buNone/>
                      </a:pPr>
                      <a:r>
                        <a:rPr lang="es-DO" sz="1000" kern="1200" noProof="0">
                          <a:solidFill>
                            <a:schemeClr val="tx1"/>
                          </a:solidFill>
                          <a:latin typeface="Montserrat Light"/>
                          <a:ea typeface="+mn-ea"/>
                          <a:cs typeface="+mn-cs"/>
                        </a:rPr>
                        <a:t>Fortalecimiento del sistema de integridad del Poder Judicial por medio de la actualización de la normativa disciplinaria vigente de jueces y juezas y  de servidores y servidoras administrativos(as) judiciales y la mejora del sistema de control</a:t>
                      </a:r>
                      <a:endParaRPr lang="es-ES" sz="1000" kern="1200" noProof="0">
                        <a:solidFill>
                          <a:schemeClr val="tx1"/>
                        </a:solidFill>
                        <a:latin typeface="Montserrat Light"/>
                        <a:ea typeface="+mn-ea"/>
                        <a:cs typeface="+mn-cs"/>
                      </a:endParaRPr>
                    </a:p>
                  </a:txBody>
                  <a:tcPr/>
                </a:tc>
                <a:tc>
                  <a:txBody>
                    <a:bodyPr/>
                    <a:lstStyle/>
                    <a:p>
                      <a:pPr algn="ctr"/>
                      <a:r>
                        <a:rPr lang="es-ES" sz="1200">
                          <a:latin typeface="Montserrat Light"/>
                        </a:rPr>
                        <a:t>Inspectoría General </a:t>
                      </a:r>
                      <a:endParaRPr lang="es-ES" sz="1200">
                        <a:latin typeface="Montserrat Light" panose="00000400000000000000" pitchFamily="2" charset="0"/>
                      </a:endParaRPr>
                    </a:p>
                  </a:txBody>
                  <a:tcPr/>
                </a:tc>
                <a:tc>
                  <a:txBody>
                    <a:bodyPr/>
                    <a:lstStyle/>
                    <a:p>
                      <a:pPr marL="0" marR="0" lvl="0" indent="0" algn="ctr" rtl="0" eaLnBrk="1" fontAlgn="auto" latinLnBrk="0" hangingPunct="1">
                        <a:lnSpc>
                          <a:spcPct val="100000"/>
                        </a:lnSpc>
                        <a:spcBef>
                          <a:spcPts val="0"/>
                        </a:spcBef>
                        <a:spcAft>
                          <a:spcPts val="0"/>
                        </a:spcAft>
                        <a:buClrTx/>
                        <a:buSzTx/>
                        <a:buFontTx/>
                        <a:buNone/>
                      </a:pPr>
                      <a:r>
                        <a:rPr lang="es-DO" sz="1200" dirty="0">
                          <a:solidFill>
                            <a:schemeClr val="tx1"/>
                          </a:solidFill>
                          <a:latin typeface="Montserrat Light"/>
                        </a:rPr>
                        <a:t>$500,000.00 </a:t>
                      </a:r>
                      <a:endParaRPr lang="es-DO" sz="1200" dirty="0">
                        <a:solidFill>
                          <a:schemeClr val="tx1"/>
                        </a:solidFill>
                        <a:latin typeface="Montserrat Light" panose="00000400000000000000" pitchFamily="2" charset="0"/>
                      </a:endParaRPr>
                    </a:p>
                  </a:txBody>
                  <a:tcPr/>
                </a:tc>
                <a:extLst>
                  <a:ext uri="{0D108BD9-81ED-4DB2-BD59-A6C34878D82A}">
                    <a16:rowId xmlns:a16="http://schemas.microsoft.com/office/drawing/2014/main" val="758563329"/>
                  </a:ext>
                </a:extLst>
              </a:tr>
            </a:tbl>
          </a:graphicData>
        </a:graphic>
      </p:graphicFrame>
      <p:grpSp>
        <p:nvGrpSpPr>
          <p:cNvPr id="6" name="Grupo 5">
            <a:extLst>
              <a:ext uri="{FF2B5EF4-FFF2-40B4-BE49-F238E27FC236}">
                <a16:creationId xmlns:a16="http://schemas.microsoft.com/office/drawing/2014/main" id="{DB5F68D2-E84B-3A18-036A-15B906E9B15C}"/>
              </a:ext>
            </a:extLst>
          </p:cNvPr>
          <p:cNvGrpSpPr/>
          <p:nvPr/>
        </p:nvGrpSpPr>
        <p:grpSpPr>
          <a:xfrm>
            <a:off x="0" y="827181"/>
            <a:ext cx="12192000" cy="360000"/>
            <a:chOff x="0" y="4923718"/>
            <a:chExt cx="12192000" cy="360000"/>
          </a:xfrm>
        </p:grpSpPr>
        <p:sp>
          <p:nvSpPr>
            <p:cNvPr id="7" name="Rectángulo 6">
              <a:extLst>
                <a:ext uri="{FF2B5EF4-FFF2-40B4-BE49-F238E27FC236}">
                  <a16:creationId xmlns:a16="http://schemas.microsoft.com/office/drawing/2014/main" id="{9D836D97-E1D2-F5E7-6785-BE75E909526F}"/>
                </a:ext>
              </a:extLst>
            </p:cNvPr>
            <p:cNvSpPr/>
            <p:nvPr/>
          </p:nvSpPr>
          <p:spPr>
            <a:xfrm>
              <a:off x="0" y="4923718"/>
              <a:ext cx="12192000" cy="360000"/>
            </a:xfrm>
            <a:prstGeom prst="rect">
              <a:avLst/>
            </a:prstGeom>
            <a:solidFill>
              <a:srgbClr val="A8A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1" name="CuadroTexto 10">
              <a:extLst>
                <a:ext uri="{FF2B5EF4-FFF2-40B4-BE49-F238E27FC236}">
                  <a16:creationId xmlns:a16="http://schemas.microsoft.com/office/drawing/2014/main" id="{41E1C60A-168A-F8EC-EEDC-92C5946A30E9}"/>
                </a:ext>
              </a:extLst>
            </p:cNvPr>
            <p:cNvSpPr txBox="1"/>
            <p:nvPr/>
          </p:nvSpPr>
          <p:spPr>
            <a:xfrm>
              <a:off x="36693" y="4945164"/>
              <a:ext cx="9227570" cy="338554"/>
            </a:xfrm>
            <a:prstGeom prst="rect">
              <a:avLst/>
            </a:prstGeom>
            <a:noFill/>
          </p:spPr>
          <p:txBody>
            <a:bodyPr wrap="square" rtlCol="0">
              <a:spAutoFit/>
            </a:bodyPr>
            <a:lstStyle/>
            <a:p>
              <a:r>
                <a:rPr lang="es-DO" sz="1600" b="1">
                  <a:solidFill>
                    <a:schemeClr val="bg1"/>
                  </a:solidFill>
                  <a:latin typeface="Montserrat Black" panose="00000A00000000000000" pitchFamily="2" charset="0"/>
                </a:rPr>
                <a:t>EJE 3: INTEGRIDAD PARA UNA JUSTICIA CONFIABLE</a:t>
              </a:r>
            </a:p>
          </p:txBody>
        </p:sp>
        <p:pic>
          <p:nvPicPr>
            <p:cNvPr id="12" name="Slide">
              <a:extLst>
                <a:ext uri="{FF2B5EF4-FFF2-40B4-BE49-F238E27FC236}">
                  <a16:creationId xmlns:a16="http://schemas.microsoft.com/office/drawing/2014/main" id="{4CDC91DF-15B6-3098-5311-EE5ECCFC6D47}"/>
                </a:ext>
              </a:extLst>
            </p:cNvPr>
            <p:cNvPicPr>
              <a:picLocks noChangeAspect="1"/>
            </p:cNvPicPr>
            <p:nvPr/>
          </p:nvPicPr>
          <p:blipFill rotWithShape="1">
            <a:blip r:embed="rId4"/>
            <a:srcRect l="11359" t="67692" r="50388" b="9120"/>
            <a:stretch/>
          </p:blipFill>
          <p:spPr>
            <a:xfrm>
              <a:off x="11015932" y="4945102"/>
              <a:ext cx="1129768" cy="329250"/>
            </a:xfrm>
            <a:prstGeom prst="rect">
              <a:avLst/>
            </a:prstGeom>
          </p:spPr>
        </p:pic>
      </p:grpSp>
      <p:sp>
        <p:nvSpPr>
          <p:cNvPr id="13" name="CuadroTexto 12">
            <a:extLst>
              <a:ext uri="{FF2B5EF4-FFF2-40B4-BE49-F238E27FC236}">
                <a16:creationId xmlns:a16="http://schemas.microsoft.com/office/drawing/2014/main" id="{210DFDD5-E36E-FFEE-5AE7-B54303157D75}"/>
              </a:ext>
            </a:extLst>
          </p:cNvPr>
          <p:cNvSpPr txBox="1"/>
          <p:nvPr/>
        </p:nvSpPr>
        <p:spPr>
          <a:xfrm>
            <a:off x="9011300" y="6550223"/>
            <a:ext cx="3180700" cy="307777"/>
          </a:xfrm>
          <a:prstGeom prst="rect">
            <a:avLst/>
          </a:prstGeom>
          <a:noFill/>
        </p:spPr>
        <p:txBody>
          <a:bodyPr wrap="square">
            <a:spAutoFit/>
          </a:bodyPr>
          <a:lstStyle/>
          <a:p>
            <a:pPr algn="r"/>
            <a:r>
              <a:rPr lang="es-DO" sz="1400" i="1">
                <a:solidFill>
                  <a:srgbClr val="204CC5"/>
                </a:solidFill>
              </a:rPr>
              <a:t>*Proyecto de arrastre de años anteriores</a:t>
            </a:r>
          </a:p>
        </p:txBody>
      </p:sp>
      <p:pic>
        <p:nvPicPr>
          <p:cNvPr id="5" name="Imagen 7" descr="Logotipo&#10;&#10;Descripción generada automáticamente">
            <a:extLst>
              <a:ext uri="{FF2B5EF4-FFF2-40B4-BE49-F238E27FC236}">
                <a16:creationId xmlns:a16="http://schemas.microsoft.com/office/drawing/2014/main" id="{AE0E8F3A-3FE6-4236-4152-D12A282FA129}"/>
              </a:ext>
            </a:extLst>
          </p:cNvPr>
          <p:cNvPicPr>
            <a:picLocks noChangeAspect="1"/>
          </p:cNvPicPr>
          <p:nvPr/>
        </p:nvPicPr>
        <p:blipFill>
          <a:blip r:embed="rId5"/>
          <a:stretch>
            <a:fillRect/>
          </a:stretch>
        </p:blipFill>
        <p:spPr>
          <a:xfrm>
            <a:off x="1299497" y="196205"/>
            <a:ext cx="2743200" cy="582621"/>
          </a:xfrm>
          <a:prstGeom prst="rect">
            <a:avLst/>
          </a:prstGeom>
        </p:spPr>
      </p:pic>
    </p:spTree>
    <p:extLst>
      <p:ext uri="{BB962C8B-B14F-4D97-AF65-F5344CB8AC3E}">
        <p14:creationId xmlns:p14="http://schemas.microsoft.com/office/powerpoint/2010/main" val="2842935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EC08206-0F22-6CBE-1E77-4101D1A330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54066"/>
            <a:ext cx="763958" cy="777017"/>
          </a:xfrm>
          <a:prstGeom prst="rect">
            <a:avLst/>
          </a:prstGeom>
        </p:spPr>
      </p:pic>
      <p:graphicFrame>
        <p:nvGraphicFramePr>
          <p:cNvPr id="10" name="Tabla 11">
            <a:extLst>
              <a:ext uri="{FF2B5EF4-FFF2-40B4-BE49-F238E27FC236}">
                <a16:creationId xmlns:a16="http://schemas.microsoft.com/office/drawing/2014/main" id="{0FC5E4B3-560D-DA1B-B035-25AB865E608A}"/>
              </a:ext>
            </a:extLst>
          </p:cNvPr>
          <p:cNvGraphicFramePr>
            <a:graphicFrameLocks noGrp="1"/>
          </p:cNvGraphicFramePr>
          <p:nvPr>
            <p:extLst>
              <p:ext uri="{D42A27DB-BD31-4B8C-83A1-F6EECF244321}">
                <p14:modId xmlns:p14="http://schemas.microsoft.com/office/powerpoint/2010/main" val="1556515165"/>
              </p:ext>
            </p:extLst>
          </p:nvPr>
        </p:nvGraphicFramePr>
        <p:xfrm>
          <a:off x="59133" y="1188896"/>
          <a:ext cx="12062882" cy="4511040"/>
        </p:xfrm>
        <a:graphic>
          <a:graphicData uri="http://schemas.openxmlformats.org/drawingml/2006/table">
            <a:tbl>
              <a:tblPr firstRow="1" bandRow="1">
                <a:tableStyleId>{C083E6E3-FA7D-4D7B-A595-EF9225AFEA82}</a:tableStyleId>
              </a:tblPr>
              <a:tblGrid>
                <a:gridCol w="908490">
                  <a:extLst>
                    <a:ext uri="{9D8B030D-6E8A-4147-A177-3AD203B41FA5}">
                      <a16:colId xmlns:a16="http://schemas.microsoft.com/office/drawing/2014/main" val="1217970303"/>
                    </a:ext>
                  </a:extLst>
                </a:gridCol>
                <a:gridCol w="3069372">
                  <a:extLst>
                    <a:ext uri="{9D8B030D-6E8A-4147-A177-3AD203B41FA5}">
                      <a16:colId xmlns:a16="http://schemas.microsoft.com/office/drawing/2014/main" val="135175703"/>
                    </a:ext>
                  </a:extLst>
                </a:gridCol>
                <a:gridCol w="3755172">
                  <a:extLst>
                    <a:ext uri="{9D8B030D-6E8A-4147-A177-3AD203B41FA5}">
                      <a16:colId xmlns:a16="http://schemas.microsoft.com/office/drawing/2014/main" val="139977397"/>
                    </a:ext>
                  </a:extLst>
                </a:gridCol>
                <a:gridCol w="2061322">
                  <a:extLst>
                    <a:ext uri="{9D8B030D-6E8A-4147-A177-3AD203B41FA5}">
                      <a16:colId xmlns:a16="http://schemas.microsoft.com/office/drawing/2014/main" val="3870715526"/>
                    </a:ext>
                  </a:extLst>
                </a:gridCol>
                <a:gridCol w="2268526">
                  <a:extLst>
                    <a:ext uri="{9D8B030D-6E8A-4147-A177-3AD203B41FA5}">
                      <a16:colId xmlns:a16="http://schemas.microsoft.com/office/drawing/2014/main" val="3409549968"/>
                    </a:ext>
                  </a:extLst>
                </a:gridCol>
              </a:tblGrid>
              <a:tr h="276589">
                <a:tc>
                  <a:txBody>
                    <a:bodyPr/>
                    <a:lstStyle/>
                    <a:p>
                      <a:pPr algn="ctr"/>
                      <a:r>
                        <a:rPr lang="es-DO">
                          <a:latin typeface="Montserrat Light"/>
                        </a:rPr>
                        <a:t>No.</a:t>
                      </a:r>
                    </a:p>
                  </a:txBody>
                  <a:tcPr/>
                </a:tc>
                <a:tc>
                  <a:txBody>
                    <a:bodyPr/>
                    <a:lstStyle/>
                    <a:p>
                      <a:pPr algn="ctr"/>
                      <a:r>
                        <a:rPr lang="es-DO">
                          <a:latin typeface="Montserrat Light"/>
                        </a:rPr>
                        <a:t>Nombre </a:t>
                      </a:r>
                      <a:endParaRPr lang="es-DO">
                        <a:latin typeface="Montserrat Light" panose="00000400000000000000" pitchFamily="2" charset="0"/>
                      </a:endParaRPr>
                    </a:p>
                  </a:txBody>
                  <a:tcPr/>
                </a:tc>
                <a:tc>
                  <a:txBody>
                    <a:bodyPr/>
                    <a:lstStyle/>
                    <a:p>
                      <a:pPr algn="ctr"/>
                      <a:r>
                        <a:rPr lang="es-DO">
                          <a:latin typeface="Montserrat Light"/>
                        </a:rPr>
                        <a:t>Descripción</a:t>
                      </a:r>
                    </a:p>
                  </a:txBody>
                  <a:tcPr/>
                </a:tc>
                <a:tc>
                  <a:txBody>
                    <a:bodyPr/>
                    <a:lstStyle/>
                    <a:p>
                      <a:pPr algn="ctr"/>
                      <a:r>
                        <a:rPr lang="es-DO">
                          <a:latin typeface="Montserrat Light"/>
                        </a:rPr>
                        <a:t>Responsable</a:t>
                      </a:r>
                    </a:p>
                  </a:txBody>
                  <a:tcPr/>
                </a:tc>
                <a:tc>
                  <a:txBody>
                    <a:bodyPr/>
                    <a:lstStyle/>
                    <a:p>
                      <a:pPr algn="ctr"/>
                      <a:r>
                        <a:rPr lang="es-DO">
                          <a:latin typeface="Montserrat Light"/>
                        </a:rPr>
                        <a:t>Presupuesto</a:t>
                      </a:r>
                    </a:p>
                  </a:txBody>
                  <a:tcPr/>
                </a:tc>
                <a:extLst>
                  <a:ext uri="{0D108BD9-81ED-4DB2-BD59-A6C34878D82A}">
                    <a16:rowId xmlns:a16="http://schemas.microsoft.com/office/drawing/2014/main" val="3925969102"/>
                  </a:ext>
                </a:extLst>
              </a:tr>
              <a:tr h="886599">
                <a:tc>
                  <a:txBody>
                    <a:bodyPr/>
                    <a:lstStyle/>
                    <a:p>
                      <a:pPr algn="ctr"/>
                      <a:r>
                        <a:rPr lang="es-DO" sz="1200" dirty="0">
                          <a:solidFill>
                            <a:schemeClr val="tx1"/>
                          </a:solidFill>
                          <a:latin typeface="Montserrat Light"/>
                        </a:rPr>
                        <a:t>12</a:t>
                      </a:r>
                    </a:p>
                  </a:txBody>
                  <a:tcPr/>
                </a:tc>
                <a:tc>
                  <a:txBody>
                    <a:bodyPr/>
                    <a:lstStyle/>
                    <a:p>
                      <a:pPr algn="l" rtl="0" fontAlgn="base"/>
                      <a:r>
                        <a:rPr lang="es-DO" sz="1200" kern="1200" dirty="0">
                          <a:solidFill>
                            <a:schemeClr val="tx1"/>
                          </a:solidFill>
                          <a:latin typeface="Montserrat Light"/>
                          <a:ea typeface="+mn-ea"/>
                          <a:cs typeface="+mn-cs"/>
                        </a:rPr>
                        <a:t>Identidad Institucional </a:t>
                      </a:r>
                      <a:r>
                        <a:rPr lang="en-US" sz="1200" kern="1200" dirty="0">
                          <a:solidFill>
                            <a:schemeClr val="tx1"/>
                          </a:solidFill>
                          <a:latin typeface="Montserrat Light"/>
                          <a:ea typeface="+mn-ea"/>
                          <a:cs typeface="+mn-cs"/>
                        </a:rPr>
                        <a:t>&amp;</a:t>
                      </a:r>
                      <a:r>
                        <a:rPr lang="es-ES" sz="1200" kern="1200" dirty="0">
                          <a:solidFill>
                            <a:schemeClr val="tx1"/>
                          </a:solidFill>
                          <a:latin typeface="Montserrat Light"/>
                          <a:ea typeface="+mn-ea"/>
                          <a:cs typeface="+mn-cs"/>
                        </a:rPr>
                        <a:t> Accesibilidad y Usabilidad de Portales Web</a:t>
                      </a:r>
                      <a:r>
                        <a:rPr lang="es-DO" sz="1200" kern="1200" dirty="0">
                          <a:solidFill>
                            <a:schemeClr val="tx1"/>
                          </a:solidFill>
                          <a:latin typeface="Montserrat Light"/>
                          <a:ea typeface="+mn-ea"/>
                          <a:cs typeface="+mn-cs"/>
                        </a:rPr>
                        <a:t>*  </a:t>
                      </a:r>
                    </a:p>
                  </a:txBody>
                  <a:tcPr/>
                </a:tc>
                <a:tc>
                  <a:txBody>
                    <a:bodyPr/>
                    <a:lstStyle/>
                    <a:p>
                      <a:pPr algn="just" rtl="0" fontAlgn="base"/>
                      <a:r>
                        <a:rPr lang="es-ES" sz="1000" kern="1200">
                          <a:solidFill>
                            <a:schemeClr val="tx1"/>
                          </a:solidFill>
                          <a:latin typeface="Montserrat Light"/>
                          <a:ea typeface="+mn-ea"/>
                          <a:cs typeface="+mn-cs"/>
                        </a:rPr>
                        <a:t>Diseño e implementación de una estrategia de marca del Poder Judicial y sus órganos de servicios basada en la estrategia y los valores de la organización. </a:t>
                      </a:r>
                    </a:p>
                    <a:p>
                      <a:pPr algn="just" rtl="0" fontAlgn="base"/>
                      <a:endParaRPr lang="es-ES" sz="1000" kern="1200">
                        <a:solidFill>
                          <a:schemeClr val="tx1"/>
                        </a:solidFill>
                        <a:latin typeface="Montserrat Light"/>
                        <a:ea typeface="+mn-ea"/>
                        <a:cs typeface="+mn-cs"/>
                      </a:endParaRPr>
                    </a:p>
                    <a:p>
                      <a:pPr algn="just" rtl="0" fontAlgn="base"/>
                      <a:r>
                        <a:rPr lang="es-ES" sz="1000" kern="1200">
                          <a:solidFill>
                            <a:schemeClr val="tx1"/>
                          </a:solidFill>
                          <a:latin typeface="Montserrat Light"/>
                          <a:ea typeface="+mn-ea"/>
                          <a:cs typeface="+mn-cs"/>
                        </a:rPr>
                        <a:t>Diagnóstico y rediseño de los portales web institucionales para lograr un entorno web adaptado a las necesidades de los visitantes, con el objetivo de mejorar la experiencia de usuario,  garantizar un funcionamiento más ágil y un menor tiempo de respuesta; enriquecer los contenidos y adaptarlos a un lenguaje de fácil comprensión. Este rediseño permitirá que los portales web puedan ser fácilmente utilizados por personas con diferentes discapacidades, en cumplimiento con los estándares exigidos por la normativa B2: Accesibilidad Web, de la Oficina Gubernamental de Tecnologías de la Información y la Comunicación (OGTIC), avalada por el Consejo Nacional de Discapacidad, CONADIS y por el Instituto Dominicano para la Calidad (INDOCAL).</a:t>
                      </a:r>
                      <a:endParaRPr lang="es-DO" sz="1000" kern="1200">
                        <a:solidFill>
                          <a:schemeClr val="tx1"/>
                        </a:solidFill>
                        <a:latin typeface="Montserrat Light"/>
                        <a:ea typeface="+mn-ea"/>
                        <a:cs typeface="+mn-cs"/>
                      </a:endParaRPr>
                    </a:p>
                  </a:txBody>
                  <a:tcPr/>
                </a:tc>
                <a:tc>
                  <a:txBody>
                    <a:bodyPr/>
                    <a:lstStyle/>
                    <a:p>
                      <a:pPr algn="ctr"/>
                      <a:r>
                        <a:rPr lang="es-ES" sz="1200">
                          <a:latin typeface="Montserrat Light"/>
                        </a:rPr>
                        <a:t>Dirección de Comunicación al Usuario </a:t>
                      </a:r>
                    </a:p>
                  </a:txBody>
                  <a:tcPr/>
                </a:tc>
                <a:tc>
                  <a:txBody>
                    <a:bodyPr/>
                    <a:lstStyle/>
                    <a:p>
                      <a:pPr marL="0" marR="0" lvl="0" indent="0" algn="ctr" rtl="0" eaLnBrk="1" fontAlgn="auto" latinLnBrk="0" hangingPunct="1">
                        <a:lnSpc>
                          <a:spcPct val="100000"/>
                        </a:lnSpc>
                        <a:spcBef>
                          <a:spcPts val="0"/>
                        </a:spcBef>
                        <a:spcAft>
                          <a:spcPts val="0"/>
                        </a:spcAft>
                        <a:buClrTx/>
                        <a:buSzTx/>
                        <a:buFontTx/>
                        <a:buNone/>
                      </a:pPr>
                      <a:r>
                        <a:rPr lang="es-DO" sz="1200" dirty="0">
                          <a:latin typeface="Montserrat Light"/>
                        </a:rPr>
                        <a:t>$67,000,000.00</a:t>
                      </a:r>
                      <a:endParaRPr lang="es-DO" sz="1200" dirty="0">
                        <a:latin typeface="Montserrat Light" panose="00000400000000000000" pitchFamily="2" charset="0"/>
                      </a:endParaRPr>
                    </a:p>
                  </a:txBody>
                  <a:tcPr/>
                </a:tc>
                <a:extLst>
                  <a:ext uri="{0D108BD9-81ED-4DB2-BD59-A6C34878D82A}">
                    <a16:rowId xmlns:a16="http://schemas.microsoft.com/office/drawing/2014/main" val="1198960392"/>
                  </a:ext>
                </a:extLst>
              </a:tr>
              <a:tr h="886599">
                <a:tc>
                  <a:txBody>
                    <a:bodyPr/>
                    <a:lstStyle/>
                    <a:p>
                      <a:pPr algn="ctr"/>
                      <a:r>
                        <a:rPr lang="es-DO" sz="1200">
                          <a:solidFill>
                            <a:schemeClr val="tx1"/>
                          </a:solidFill>
                          <a:latin typeface="Montserrat Light"/>
                        </a:rPr>
                        <a:t>13</a:t>
                      </a:r>
                    </a:p>
                  </a:txBody>
                  <a:tcPr/>
                </a:tc>
                <a:tc>
                  <a:txBody>
                    <a:bodyPr/>
                    <a:lstStyle/>
                    <a:p>
                      <a:pPr algn="l" rtl="0" fontAlgn="base"/>
                      <a:r>
                        <a:rPr lang="es-DO" sz="1200" kern="1200">
                          <a:solidFill>
                            <a:schemeClr val="tx1"/>
                          </a:solidFill>
                          <a:latin typeface="Montserrat Light"/>
                          <a:ea typeface="+mn-ea"/>
                          <a:cs typeface="+mn-cs"/>
                        </a:rPr>
                        <a:t>Implementación de la Política de Comunicaciones del Poder Judicial*  </a:t>
                      </a:r>
                    </a:p>
                  </a:txBody>
                  <a:tcPr/>
                </a:tc>
                <a:tc>
                  <a:txBody>
                    <a:bodyPr/>
                    <a:lstStyle/>
                    <a:p>
                      <a:pPr algn="just" rtl="0" fontAlgn="base"/>
                      <a:r>
                        <a:rPr lang="es-ES" sz="1000" kern="1200">
                          <a:solidFill>
                            <a:schemeClr val="tx1"/>
                          </a:solidFill>
                          <a:latin typeface="Montserrat Light"/>
                          <a:ea typeface="+mn-ea"/>
                          <a:cs typeface="+mn-cs"/>
                        </a:rPr>
                        <a:t>Elaboración, formalización e implementación de la política de Comunicación Institucional, la cual definirá las acciones para comunicar de manera efectiva facilitando el relacionamiento con los públicos de interés externos e internos. La política contemplará el uso de las redes sociales y los medios masivos, así como canales de comunicación internos</a:t>
                      </a:r>
                      <a:endParaRPr lang="es-DO" sz="1000" kern="1200">
                        <a:solidFill>
                          <a:schemeClr val="tx1"/>
                        </a:solidFill>
                        <a:latin typeface="Montserrat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a:latin typeface="Montserrat Light"/>
                        </a:rPr>
                        <a:t>Dirección de Prensa y Comunicaciones</a:t>
                      </a:r>
                      <a:endParaRPr lang="es-ES" sz="1200">
                        <a:latin typeface="Montserrat Light" panose="00000400000000000000" pitchFamily="2" charset="0"/>
                      </a:endParaRPr>
                    </a:p>
                  </a:txBody>
                  <a:tcPr/>
                </a:tc>
                <a:tc>
                  <a:txBody>
                    <a:bodyPr/>
                    <a:lstStyle/>
                    <a:p>
                      <a:pPr marL="0" marR="0" lvl="0" indent="0" algn="ctr" rtl="0" eaLnBrk="1" fontAlgn="auto" latinLnBrk="0" hangingPunct="1">
                        <a:lnSpc>
                          <a:spcPct val="100000"/>
                        </a:lnSpc>
                        <a:spcBef>
                          <a:spcPts val="0"/>
                        </a:spcBef>
                        <a:spcAft>
                          <a:spcPts val="0"/>
                        </a:spcAft>
                        <a:buClrTx/>
                        <a:buSzTx/>
                        <a:buFontTx/>
                        <a:buNone/>
                      </a:pPr>
                      <a:r>
                        <a:rPr lang="es-DO" sz="1200" dirty="0">
                          <a:latin typeface="Montserrat Light"/>
                        </a:rPr>
                        <a:t>$15,000,000.00</a:t>
                      </a:r>
                      <a:endParaRPr lang="es-DO" sz="1200" dirty="0">
                        <a:latin typeface="Montserrat Light" panose="00000400000000000000" pitchFamily="2" charset="0"/>
                      </a:endParaRPr>
                    </a:p>
                  </a:txBody>
                  <a:tcPr/>
                </a:tc>
                <a:extLst>
                  <a:ext uri="{0D108BD9-81ED-4DB2-BD59-A6C34878D82A}">
                    <a16:rowId xmlns:a16="http://schemas.microsoft.com/office/drawing/2014/main" val="486549510"/>
                  </a:ext>
                </a:extLst>
              </a:tr>
            </a:tbl>
          </a:graphicData>
        </a:graphic>
      </p:graphicFrame>
      <p:grpSp>
        <p:nvGrpSpPr>
          <p:cNvPr id="6" name="Grupo 5">
            <a:extLst>
              <a:ext uri="{FF2B5EF4-FFF2-40B4-BE49-F238E27FC236}">
                <a16:creationId xmlns:a16="http://schemas.microsoft.com/office/drawing/2014/main" id="{DB5F68D2-E84B-3A18-036A-15B906E9B15C}"/>
              </a:ext>
            </a:extLst>
          </p:cNvPr>
          <p:cNvGrpSpPr/>
          <p:nvPr/>
        </p:nvGrpSpPr>
        <p:grpSpPr>
          <a:xfrm>
            <a:off x="0" y="827181"/>
            <a:ext cx="12192000" cy="360000"/>
            <a:chOff x="0" y="4923718"/>
            <a:chExt cx="12192000" cy="360000"/>
          </a:xfrm>
        </p:grpSpPr>
        <p:sp>
          <p:nvSpPr>
            <p:cNvPr id="7" name="Rectángulo 6">
              <a:extLst>
                <a:ext uri="{FF2B5EF4-FFF2-40B4-BE49-F238E27FC236}">
                  <a16:creationId xmlns:a16="http://schemas.microsoft.com/office/drawing/2014/main" id="{9D836D97-E1D2-F5E7-6785-BE75E909526F}"/>
                </a:ext>
              </a:extLst>
            </p:cNvPr>
            <p:cNvSpPr/>
            <p:nvPr/>
          </p:nvSpPr>
          <p:spPr>
            <a:xfrm>
              <a:off x="0" y="4923718"/>
              <a:ext cx="12192000" cy="360000"/>
            </a:xfrm>
            <a:prstGeom prst="rect">
              <a:avLst/>
            </a:prstGeom>
            <a:solidFill>
              <a:srgbClr val="A8A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1" name="CuadroTexto 10">
              <a:extLst>
                <a:ext uri="{FF2B5EF4-FFF2-40B4-BE49-F238E27FC236}">
                  <a16:creationId xmlns:a16="http://schemas.microsoft.com/office/drawing/2014/main" id="{41E1C60A-168A-F8EC-EEDC-92C5946A30E9}"/>
                </a:ext>
              </a:extLst>
            </p:cNvPr>
            <p:cNvSpPr txBox="1"/>
            <p:nvPr/>
          </p:nvSpPr>
          <p:spPr>
            <a:xfrm>
              <a:off x="36693" y="4945164"/>
              <a:ext cx="9227570" cy="338554"/>
            </a:xfrm>
            <a:prstGeom prst="rect">
              <a:avLst/>
            </a:prstGeom>
            <a:noFill/>
          </p:spPr>
          <p:txBody>
            <a:bodyPr wrap="square" rtlCol="0">
              <a:spAutoFit/>
            </a:bodyPr>
            <a:lstStyle/>
            <a:p>
              <a:r>
                <a:rPr lang="es-DO" sz="1600" b="1">
                  <a:solidFill>
                    <a:schemeClr val="bg1"/>
                  </a:solidFill>
                  <a:latin typeface="Montserrat Black" panose="00000A00000000000000" pitchFamily="2" charset="0"/>
                </a:rPr>
                <a:t>EJE 3: INTEGRIDAD PARA UNA JUSTICIA CONFIABLE</a:t>
              </a:r>
            </a:p>
          </p:txBody>
        </p:sp>
        <p:pic>
          <p:nvPicPr>
            <p:cNvPr id="12" name="Slide">
              <a:extLst>
                <a:ext uri="{FF2B5EF4-FFF2-40B4-BE49-F238E27FC236}">
                  <a16:creationId xmlns:a16="http://schemas.microsoft.com/office/drawing/2014/main" id="{4CDC91DF-15B6-3098-5311-EE5ECCFC6D47}"/>
                </a:ext>
              </a:extLst>
            </p:cNvPr>
            <p:cNvPicPr>
              <a:picLocks noChangeAspect="1"/>
            </p:cNvPicPr>
            <p:nvPr/>
          </p:nvPicPr>
          <p:blipFill rotWithShape="1">
            <a:blip r:embed="rId4"/>
            <a:srcRect l="11359" t="67692" r="50388" b="9120"/>
            <a:stretch/>
          </p:blipFill>
          <p:spPr>
            <a:xfrm>
              <a:off x="11015932" y="4945102"/>
              <a:ext cx="1129768" cy="329250"/>
            </a:xfrm>
            <a:prstGeom prst="rect">
              <a:avLst/>
            </a:prstGeom>
          </p:spPr>
        </p:pic>
      </p:grpSp>
      <p:sp>
        <p:nvSpPr>
          <p:cNvPr id="13" name="CuadroTexto 12">
            <a:extLst>
              <a:ext uri="{FF2B5EF4-FFF2-40B4-BE49-F238E27FC236}">
                <a16:creationId xmlns:a16="http://schemas.microsoft.com/office/drawing/2014/main" id="{210DFDD5-E36E-FFEE-5AE7-B54303157D75}"/>
              </a:ext>
            </a:extLst>
          </p:cNvPr>
          <p:cNvSpPr txBox="1"/>
          <p:nvPr/>
        </p:nvSpPr>
        <p:spPr>
          <a:xfrm>
            <a:off x="9011300" y="6550223"/>
            <a:ext cx="3180700" cy="307777"/>
          </a:xfrm>
          <a:prstGeom prst="rect">
            <a:avLst/>
          </a:prstGeom>
          <a:noFill/>
        </p:spPr>
        <p:txBody>
          <a:bodyPr wrap="square">
            <a:spAutoFit/>
          </a:bodyPr>
          <a:lstStyle/>
          <a:p>
            <a:pPr algn="r"/>
            <a:r>
              <a:rPr lang="es-DO" sz="1400" i="1">
                <a:solidFill>
                  <a:srgbClr val="204CC5"/>
                </a:solidFill>
              </a:rPr>
              <a:t>*Proyecto de arrastre de años anteriores</a:t>
            </a:r>
          </a:p>
        </p:txBody>
      </p:sp>
      <p:pic>
        <p:nvPicPr>
          <p:cNvPr id="5" name="Imagen 7" descr="Logotipo&#10;&#10;Descripción generada automáticamente">
            <a:extLst>
              <a:ext uri="{FF2B5EF4-FFF2-40B4-BE49-F238E27FC236}">
                <a16:creationId xmlns:a16="http://schemas.microsoft.com/office/drawing/2014/main" id="{AE0E8F3A-3FE6-4236-4152-D12A282FA129}"/>
              </a:ext>
            </a:extLst>
          </p:cNvPr>
          <p:cNvPicPr>
            <a:picLocks noChangeAspect="1"/>
          </p:cNvPicPr>
          <p:nvPr/>
        </p:nvPicPr>
        <p:blipFill>
          <a:blip r:embed="rId5"/>
          <a:stretch>
            <a:fillRect/>
          </a:stretch>
        </p:blipFill>
        <p:spPr>
          <a:xfrm>
            <a:off x="1299497" y="196205"/>
            <a:ext cx="2743200" cy="582621"/>
          </a:xfrm>
          <a:prstGeom prst="rect">
            <a:avLst/>
          </a:prstGeom>
        </p:spPr>
      </p:pic>
    </p:spTree>
    <p:extLst>
      <p:ext uri="{BB962C8B-B14F-4D97-AF65-F5344CB8AC3E}">
        <p14:creationId xmlns:p14="http://schemas.microsoft.com/office/powerpoint/2010/main" val="1990071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D4760-2FD8-7068-C763-26C9DC684C64}"/>
            </a:ext>
          </a:extLst>
        </p:cNvPr>
        <p:cNvGrpSpPr/>
        <p:nvPr/>
      </p:nvGrpSpPr>
      <p:grpSpPr>
        <a:xfrm>
          <a:off x="0" y="0"/>
          <a:ext cx="0" cy="0"/>
          <a:chOff x="0" y="0"/>
          <a:chExt cx="0" cy="0"/>
        </a:xfrm>
      </p:grpSpPr>
      <p:pic>
        <p:nvPicPr>
          <p:cNvPr id="4" name="Picture 6">
            <a:extLst>
              <a:ext uri="{FF2B5EF4-FFF2-40B4-BE49-F238E27FC236}">
                <a16:creationId xmlns:a16="http://schemas.microsoft.com/office/drawing/2014/main" id="{1A758280-3870-7711-4D64-AA200E345D0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54066"/>
            <a:ext cx="763958" cy="777017"/>
          </a:xfrm>
          <a:prstGeom prst="rect">
            <a:avLst/>
          </a:prstGeom>
        </p:spPr>
      </p:pic>
      <p:graphicFrame>
        <p:nvGraphicFramePr>
          <p:cNvPr id="10" name="Tabla 11">
            <a:extLst>
              <a:ext uri="{FF2B5EF4-FFF2-40B4-BE49-F238E27FC236}">
                <a16:creationId xmlns:a16="http://schemas.microsoft.com/office/drawing/2014/main" id="{98BF67BE-BA01-1FE8-4F2C-B2BF1F4A3804}"/>
              </a:ext>
            </a:extLst>
          </p:cNvPr>
          <p:cNvGraphicFramePr>
            <a:graphicFrameLocks noGrp="1"/>
          </p:cNvGraphicFramePr>
          <p:nvPr>
            <p:extLst>
              <p:ext uri="{D42A27DB-BD31-4B8C-83A1-F6EECF244321}">
                <p14:modId xmlns:p14="http://schemas.microsoft.com/office/powerpoint/2010/main" val="3435157535"/>
              </p:ext>
            </p:extLst>
          </p:nvPr>
        </p:nvGraphicFramePr>
        <p:xfrm>
          <a:off x="59133" y="1188896"/>
          <a:ext cx="12062882" cy="4472178"/>
        </p:xfrm>
        <a:graphic>
          <a:graphicData uri="http://schemas.openxmlformats.org/drawingml/2006/table">
            <a:tbl>
              <a:tblPr firstRow="1" bandRow="1">
                <a:tableStyleId>{C083E6E3-FA7D-4D7B-A595-EF9225AFEA82}</a:tableStyleId>
              </a:tblPr>
              <a:tblGrid>
                <a:gridCol w="908490">
                  <a:extLst>
                    <a:ext uri="{9D8B030D-6E8A-4147-A177-3AD203B41FA5}">
                      <a16:colId xmlns:a16="http://schemas.microsoft.com/office/drawing/2014/main" val="1217970303"/>
                    </a:ext>
                  </a:extLst>
                </a:gridCol>
                <a:gridCol w="3069372">
                  <a:extLst>
                    <a:ext uri="{9D8B030D-6E8A-4147-A177-3AD203B41FA5}">
                      <a16:colId xmlns:a16="http://schemas.microsoft.com/office/drawing/2014/main" val="135175703"/>
                    </a:ext>
                  </a:extLst>
                </a:gridCol>
                <a:gridCol w="3755172">
                  <a:extLst>
                    <a:ext uri="{9D8B030D-6E8A-4147-A177-3AD203B41FA5}">
                      <a16:colId xmlns:a16="http://schemas.microsoft.com/office/drawing/2014/main" val="139977397"/>
                    </a:ext>
                  </a:extLst>
                </a:gridCol>
                <a:gridCol w="2061322">
                  <a:extLst>
                    <a:ext uri="{9D8B030D-6E8A-4147-A177-3AD203B41FA5}">
                      <a16:colId xmlns:a16="http://schemas.microsoft.com/office/drawing/2014/main" val="3870715526"/>
                    </a:ext>
                  </a:extLst>
                </a:gridCol>
                <a:gridCol w="2268526">
                  <a:extLst>
                    <a:ext uri="{9D8B030D-6E8A-4147-A177-3AD203B41FA5}">
                      <a16:colId xmlns:a16="http://schemas.microsoft.com/office/drawing/2014/main" val="3409549968"/>
                    </a:ext>
                  </a:extLst>
                </a:gridCol>
              </a:tblGrid>
              <a:tr h="276589">
                <a:tc>
                  <a:txBody>
                    <a:bodyPr/>
                    <a:lstStyle/>
                    <a:p>
                      <a:pPr algn="ctr"/>
                      <a:r>
                        <a:rPr lang="es-DO">
                          <a:latin typeface="Montserrat Light"/>
                        </a:rPr>
                        <a:t>No.</a:t>
                      </a:r>
                    </a:p>
                  </a:txBody>
                  <a:tcPr/>
                </a:tc>
                <a:tc>
                  <a:txBody>
                    <a:bodyPr/>
                    <a:lstStyle/>
                    <a:p>
                      <a:pPr algn="ctr"/>
                      <a:r>
                        <a:rPr lang="es-DO">
                          <a:latin typeface="Montserrat Light"/>
                        </a:rPr>
                        <a:t>Nombre </a:t>
                      </a:r>
                      <a:endParaRPr lang="es-DO">
                        <a:latin typeface="Montserrat Light" panose="00000400000000000000" pitchFamily="2" charset="0"/>
                      </a:endParaRPr>
                    </a:p>
                  </a:txBody>
                  <a:tcPr/>
                </a:tc>
                <a:tc>
                  <a:txBody>
                    <a:bodyPr/>
                    <a:lstStyle/>
                    <a:p>
                      <a:pPr algn="ctr"/>
                      <a:r>
                        <a:rPr lang="es-DO">
                          <a:latin typeface="Montserrat Light"/>
                        </a:rPr>
                        <a:t>Descripción</a:t>
                      </a:r>
                    </a:p>
                  </a:txBody>
                  <a:tcPr/>
                </a:tc>
                <a:tc>
                  <a:txBody>
                    <a:bodyPr/>
                    <a:lstStyle/>
                    <a:p>
                      <a:pPr algn="ctr"/>
                      <a:r>
                        <a:rPr lang="es-DO">
                          <a:latin typeface="Montserrat Light"/>
                        </a:rPr>
                        <a:t>Responsable</a:t>
                      </a:r>
                    </a:p>
                  </a:txBody>
                  <a:tcPr/>
                </a:tc>
                <a:tc>
                  <a:txBody>
                    <a:bodyPr/>
                    <a:lstStyle/>
                    <a:p>
                      <a:pPr algn="ctr"/>
                      <a:r>
                        <a:rPr lang="es-DO">
                          <a:latin typeface="Montserrat Light"/>
                        </a:rPr>
                        <a:t>Presupuesto</a:t>
                      </a:r>
                    </a:p>
                  </a:txBody>
                  <a:tcPr/>
                </a:tc>
                <a:extLst>
                  <a:ext uri="{0D108BD9-81ED-4DB2-BD59-A6C34878D82A}">
                    <a16:rowId xmlns:a16="http://schemas.microsoft.com/office/drawing/2014/main" val="3925969102"/>
                  </a:ext>
                </a:extLst>
              </a:tr>
              <a:tr h="949560">
                <a:tc>
                  <a:txBody>
                    <a:bodyPr/>
                    <a:lstStyle/>
                    <a:p>
                      <a:pPr marL="0" lvl="0" algn="ctr" defTabSz="914400" rtl="0" eaLnBrk="1" latinLnBrk="0" hangingPunct="1">
                        <a:buNone/>
                      </a:pPr>
                      <a:r>
                        <a:rPr lang="es-MX" sz="1200" kern="1200" dirty="0">
                          <a:solidFill>
                            <a:schemeClr val="tx1"/>
                          </a:solidFill>
                          <a:latin typeface="Montserrat Light"/>
                          <a:ea typeface="+mn-ea"/>
                          <a:cs typeface="+mn-cs"/>
                        </a:rPr>
                        <a:t>14</a:t>
                      </a:r>
                    </a:p>
                  </a:txBody>
                  <a:tcPr/>
                </a:tc>
                <a:tc>
                  <a:txBody>
                    <a:bodyPr/>
                    <a:lstStyle/>
                    <a:p>
                      <a:pPr marL="0" lvl="0" algn="l" defTabSz="914400" rtl="0" eaLnBrk="1" latinLnBrk="0" hangingPunct="1">
                        <a:buNone/>
                      </a:pPr>
                      <a:r>
                        <a:rPr lang="es-DO" sz="1200" kern="1200">
                          <a:solidFill>
                            <a:schemeClr val="tx1"/>
                          </a:solidFill>
                          <a:latin typeface="Montserrat Light"/>
                          <a:ea typeface="+mn-ea"/>
                          <a:cs typeface="+mn-cs"/>
                        </a:rPr>
                        <a:t>Sistema de gestión de recursos institucionales (ERP).*</a:t>
                      </a:r>
                      <a:endParaRPr lang="es-ES" sz="1200" kern="1200">
                        <a:solidFill>
                          <a:schemeClr val="tx1"/>
                        </a:solidFill>
                        <a:latin typeface="Montserrat Light"/>
                        <a:ea typeface="+mn-ea"/>
                        <a:cs typeface="+mn-cs"/>
                      </a:endParaRPr>
                    </a:p>
                  </a:txBody>
                  <a:tcPr/>
                </a:tc>
                <a:tc>
                  <a:txBody>
                    <a:bodyPr/>
                    <a:lstStyle/>
                    <a:p>
                      <a:pPr lvl="0" algn="just">
                        <a:buNone/>
                      </a:pPr>
                      <a:r>
                        <a:rPr lang="es-DO" sz="1000" kern="1200" dirty="0">
                          <a:solidFill>
                            <a:schemeClr val="tx1"/>
                          </a:solidFill>
                          <a:latin typeface="Montserrat Light"/>
                          <a:ea typeface="+mn-ea"/>
                          <a:cs typeface="+mn-cs"/>
                        </a:rPr>
                        <a:t>Puesta en funcionamiento de un sistema gestión de recursos que integrará los procesos de asignación de los mismos desde su planificación hasta su destino final, facilitando la comunicación interna de datos compartidos en el Consejo del Poder Judicial, la Escuela Nacional de la Judicatura y el Registro Inmobiliario.</a:t>
                      </a:r>
                    </a:p>
                    <a:p>
                      <a:pPr lvl="0" algn="just">
                        <a:lnSpc>
                          <a:spcPct val="100000"/>
                        </a:lnSpc>
                        <a:spcBef>
                          <a:spcPts val="0"/>
                        </a:spcBef>
                        <a:spcAft>
                          <a:spcPts val="0"/>
                        </a:spcAft>
                        <a:buNone/>
                      </a:pPr>
                      <a:r>
                        <a:rPr lang="es-DO" sz="1000" kern="1200" noProof="0" dirty="0">
                          <a:solidFill>
                            <a:schemeClr val="tx1"/>
                          </a:solidFill>
                          <a:latin typeface="Montserrat Light"/>
                          <a:ea typeface="+mn-ea"/>
                          <a:cs typeface="+mn-cs"/>
                        </a:rPr>
                        <a:t>Incluye la implementación de los siguientes módulos:</a:t>
                      </a:r>
                      <a:endParaRPr lang="es-DO" sz="1000" kern="1200" dirty="0">
                        <a:solidFill>
                          <a:schemeClr val="tx1"/>
                        </a:solidFill>
                        <a:latin typeface="Montserrat Light"/>
                        <a:ea typeface="+mn-ea"/>
                        <a:cs typeface="+mn-cs"/>
                      </a:endParaRPr>
                    </a:p>
                    <a:p>
                      <a:pPr lvl="0" algn="just">
                        <a:lnSpc>
                          <a:spcPct val="100000"/>
                        </a:lnSpc>
                        <a:spcBef>
                          <a:spcPts val="0"/>
                        </a:spcBef>
                        <a:spcAft>
                          <a:spcPts val="0"/>
                        </a:spcAft>
                        <a:buNone/>
                      </a:pPr>
                      <a:r>
                        <a:rPr lang="es-DO" sz="1000" kern="1200" noProof="0" dirty="0">
                          <a:solidFill>
                            <a:schemeClr val="tx1"/>
                          </a:solidFill>
                          <a:latin typeface="Montserrat Light"/>
                          <a:ea typeface="+mn-ea"/>
                          <a:cs typeface="+mn-cs"/>
                        </a:rPr>
                        <a:t>- Gestión Humana y Nómina.</a:t>
                      </a:r>
                      <a:endParaRPr lang="es-DO" sz="1000" kern="1200" dirty="0">
                        <a:solidFill>
                          <a:schemeClr val="tx1"/>
                        </a:solidFill>
                        <a:latin typeface="Montserrat Light"/>
                        <a:ea typeface="+mn-ea"/>
                        <a:cs typeface="+mn-cs"/>
                      </a:endParaRPr>
                    </a:p>
                    <a:p>
                      <a:pPr lvl="0" algn="just">
                        <a:lnSpc>
                          <a:spcPct val="100000"/>
                        </a:lnSpc>
                        <a:spcBef>
                          <a:spcPts val="0"/>
                        </a:spcBef>
                        <a:spcAft>
                          <a:spcPts val="0"/>
                        </a:spcAft>
                        <a:buNone/>
                      </a:pPr>
                      <a:r>
                        <a:rPr lang="es-DO" sz="1000" kern="1200" noProof="0" dirty="0">
                          <a:solidFill>
                            <a:schemeClr val="tx1"/>
                          </a:solidFill>
                          <a:latin typeface="Montserrat Light"/>
                          <a:ea typeface="+mn-ea"/>
                          <a:cs typeface="+mn-cs"/>
                        </a:rPr>
                        <a:t>- Finanzas, Activos Fijos y Presupuesto.</a:t>
                      </a:r>
                      <a:endParaRPr lang="es-DO" sz="1000" kern="1200" dirty="0">
                        <a:solidFill>
                          <a:schemeClr val="tx1"/>
                        </a:solidFill>
                        <a:latin typeface="Montserrat Light"/>
                        <a:ea typeface="+mn-ea"/>
                        <a:cs typeface="+mn-cs"/>
                      </a:endParaRPr>
                    </a:p>
                    <a:p>
                      <a:pPr lvl="0" algn="just">
                        <a:lnSpc>
                          <a:spcPct val="100000"/>
                        </a:lnSpc>
                        <a:spcBef>
                          <a:spcPts val="0"/>
                        </a:spcBef>
                        <a:spcAft>
                          <a:spcPts val="0"/>
                        </a:spcAft>
                        <a:buNone/>
                      </a:pPr>
                      <a:r>
                        <a:rPr lang="es-DO" sz="1000" kern="1200" noProof="0" dirty="0">
                          <a:solidFill>
                            <a:schemeClr val="tx1"/>
                          </a:solidFill>
                          <a:latin typeface="Montserrat Light"/>
                          <a:ea typeface="+mn-ea"/>
                          <a:cs typeface="+mn-cs"/>
                        </a:rPr>
                        <a:t>- Auditoría, Compras, Inventarios y Mantenimiento.</a:t>
                      </a:r>
                      <a:endParaRPr lang="es-DO" sz="1000" kern="1200" dirty="0">
                        <a:solidFill>
                          <a:schemeClr val="tx1"/>
                        </a:solidFill>
                        <a:latin typeface="Montserrat Light"/>
                        <a:ea typeface="+mn-ea"/>
                        <a:cs typeface="+mn-cs"/>
                      </a:endParaRPr>
                    </a:p>
                    <a:p>
                      <a:pPr lvl="0" algn="just">
                        <a:lnSpc>
                          <a:spcPct val="100000"/>
                        </a:lnSpc>
                        <a:spcBef>
                          <a:spcPts val="0"/>
                        </a:spcBef>
                        <a:spcAft>
                          <a:spcPts val="0"/>
                        </a:spcAft>
                        <a:buNone/>
                      </a:pPr>
                      <a:r>
                        <a:rPr lang="es-DO" sz="1000" kern="1200" noProof="0" dirty="0">
                          <a:solidFill>
                            <a:schemeClr val="tx1"/>
                          </a:solidFill>
                          <a:latin typeface="Montserrat Light"/>
                          <a:ea typeface="+mn-ea"/>
                          <a:cs typeface="+mn-cs"/>
                        </a:rPr>
                        <a:t>- Planificación.</a:t>
                      </a:r>
                      <a:endParaRPr lang="es-DO" sz="1000" kern="1200" dirty="0">
                        <a:solidFill>
                          <a:schemeClr val="tx1"/>
                        </a:solidFill>
                        <a:latin typeface="Montserrat Light"/>
                        <a:ea typeface="+mn-ea"/>
                        <a:cs typeface="+mn-cs"/>
                      </a:endParaRPr>
                    </a:p>
                    <a:p>
                      <a:pPr lvl="0" algn="just">
                        <a:buNone/>
                      </a:pPr>
                      <a:r>
                        <a:rPr lang="es-DO" sz="1000" kern="1200" dirty="0">
                          <a:solidFill>
                            <a:schemeClr val="tx1"/>
                          </a:solidFill>
                          <a:latin typeface="Montserrat Light"/>
                          <a:ea typeface="+mn-ea"/>
                          <a:cs typeface="+mn-cs"/>
                        </a:rPr>
                        <a:t>Implica la adecuación de los procesos administrativos de gestión de los recursos del Poder Judicial a dicha solución tecnológica. </a:t>
                      </a:r>
                    </a:p>
                  </a:txBody>
                  <a:tcPr/>
                </a:tc>
                <a:tc>
                  <a:txBody>
                    <a:bodyPr/>
                    <a:lstStyle/>
                    <a:p>
                      <a:pPr lvl="0" algn="ctr">
                        <a:buNone/>
                      </a:pPr>
                      <a:r>
                        <a:rPr lang="es-DO" sz="1200" dirty="0">
                          <a:latin typeface="Montserrat Light"/>
                        </a:rPr>
                        <a:t>Dirección Financiera </a:t>
                      </a:r>
                      <a:endParaRPr lang="es-ES" dirty="0"/>
                    </a:p>
                  </a:txBody>
                  <a:tcPr/>
                </a:tc>
                <a:tc>
                  <a:txBody>
                    <a:bodyPr/>
                    <a:lstStyle/>
                    <a:p>
                      <a:pPr lvl="0" algn="ctr">
                        <a:buNone/>
                      </a:pPr>
                      <a:r>
                        <a:rPr lang="es-DO" sz="1200" dirty="0">
                          <a:solidFill>
                            <a:schemeClr val="tx1"/>
                          </a:solidFill>
                          <a:latin typeface="Montserrat Light"/>
                        </a:rPr>
                        <a:t>$20,000.,000.00 </a:t>
                      </a:r>
                    </a:p>
                    <a:p>
                      <a:pPr lvl="0" algn="ctr">
                        <a:buNone/>
                      </a:pPr>
                      <a:endParaRPr lang="es-ES" dirty="0">
                        <a:solidFill>
                          <a:srgbClr val="FF0000"/>
                        </a:solidFill>
                      </a:endParaRPr>
                    </a:p>
                  </a:txBody>
                  <a:tcPr/>
                </a:tc>
                <a:extLst>
                  <a:ext uri="{0D108BD9-81ED-4DB2-BD59-A6C34878D82A}">
                    <a16:rowId xmlns:a16="http://schemas.microsoft.com/office/drawing/2014/main" val="313303963"/>
                  </a:ext>
                </a:extLst>
              </a:tr>
              <a:tr h="886599">
                <a:tc>
                  <a:txBody>
                    <a:bodyPr/>
                    <a:lstStyle/>
                    <a:p>
                      <a:pPr marL="0" lvl="0" algn="ctr" defTabSz="914400" rtl="0" eaLnBrk="1" fontAlgn="base" latinLnBrk="0" hangingPunct="1">
                        <a:buNone/>
                      </a:pPr>
                      <a:r>
                        <a:rPr lang="es-DO" sz="1200" kern="1200">
                          <a:solidFill>
                            <a:schemeClr val="tx1"/>
                          </a:solidFill>
                          <a:latin typeface="Montserrat Light"/>
                          <a:ea typeface="+mn-ea"/>
                          <a:cs typeface="+mn-cs"/>
                        </a:rPr>
                        <a:t>15</a:t>
                      </a:r>
                    </a:p>
                  </a:txBody>
                  <a:tcPr marL="52578" marR="52578" marT="26289" marB="26289"/>
                </a:tc>
                <a:tc>
                  <a:txBody>
                    <a:bodyPr/>
                    <a:lstStyle/>
                    <a:p>
                      <a:pPr marL="0" lvl="0" algn="l" defTabSz="914400" rtl="0" eaLnBrk="1" fontAlgn="base" latinLnBrk="0" hangingPunct="1">
                        <a:buNone/>
                      </a:pPr>
                      <a:r>
                        <a:rPr lang="es-DO" sz="1200" kern="1200">
                          <a:solidFill>
                            <a:schemeClr val="tx1"/>
                          </a:solidFill>
                          <a:latin typeface="Montserrat Light"/>
                          <a:ea typeface="+mn-ea"/>
                          <a:cs typeface="+mn-cs"/>
                        </a:rPr>
                        <a:t>Agenda de Participación Social del Poder Judicial Nacional e Internacional</a:t>
                      </a:r>
                    </a:p>
                  </a:txBody>
                  <a:tcPr marL="52578" marR="52578" marT="26289" marB="26289"/>
                </a:tc>
                <a:tc>
                  <a:txBody>
                    <a:bodyPr/>
                    <a:lstStyle/>
                    <a:p>
                      <a:pPr lvl="0" algn="just">
                        <a:lnSpc>
                          <a:spcPct val="100000"/>
                        </a:lnSpc>
                        <a:spcBef>
                          <a:spcPts val="0"/>
                        </a:spcBef>
                        <a:spcAft>
                          <a:spcPts val="0"/>
                        </a:spcAft>
                        <a:buNone/>
                      </a:pPr>
                      <a:endParaRPr lang="es-DO" sz="1000" kern="1200" noProof="0" dirty="0">
                        <a:solidFill>
                          <a:schemeClr val="tx1"/>
                        </a:solidFill>
                        <a:latin typeface="Montserrat Light"/>
                        <a:ea typeface="+mn-ea"/>
                        <a:cs typeface="+mn-cs"/>
                      </a:endParaRPr>
                    </a:p>
                    <a:p>
                      <a:pPr lvl="0" algn="just">
                        <a:lnSpc>
                          <a:spcPct val="100000"/>
                        </a:lnSpc>
                        <a:spcBef>
                          <a:spcPts val="0"/>
                        </a:spcBef>
                        <a:spcAft>
                          <a:spcPts val="0"/>
                        </a:spcAft>
                        <a:buNone/>
                      </a:pPr>
                      <a:r>
                        <a:rPr lang="es-DO" sz="1000" kern="1200" noProof="0" dirty="0">
                          <a:solidFill>
                            <a:schemeClr val="tx1"/>
                          </a:solidFill>
                          <a:latin typeface="Montserrat Light"/>
                          <a:ea typeface="+mn-ea"/>
                          <a:cs typeface="+mn-cs"/>
                        </a:rPr>
                        <a:t>Este proyecto busca fortalecer la integración del Poder Judicial dominicano en el escenario global, regional y nacional, para potenciar su institucionalidad, la cooperación y la implementación de políticas integracionistas regionales. Esta agenda social inicia con la Conferencia del Poder Judicial a nivel local y continúa con la Reunión del Consejo Judicial Centroamericano y del Caribe y la Cumbre Judicial Iberoamericana. Eventos que, adicionalmente, permiten al Poder Judicial compartir experiencias que fortalecen la independencia judicial y contribuyen al desarrollo del Estado de Derecho.</a:t>
                      </a:r>
                      <a:endParaRPr lang="es-ES" sz="1000" kern="1200" dirty="0">
                        <a:solidFill>
                          <a:schemeClr val="tx1"/>
                        </a:solidFill>
                        <a:latin typeface="Montserrat Light"/>
                        <a:ea typeface="+mn-ea"/>
                        <a:cs typeface="+mn-cs"/>
                      </a:endParaRPr>
                    </a:p>
                  </a:txBody>
                  <a:tcPr marL="52578" marR="52578" marT="26289" marB="26289"/>
                </a:tc>
                <a:tc>
                  <a:txBody>
                    <a:bodyPr/>
                    <a:lstStyle/>
                    <a:p>
                      <a:pPr algn="ctr" rtl="0" fontAlgn="base"/>
                      <a:r>
                        <a:rPr lang="es-ES" sz="1200" kern="1200" dirty="0">
                          <a:solidFill>
                            <a:schemeClr val="tx1"/>
                          </a:solidFill>
                          <a:latin typeface="Montserrat Light"/>
                          <a:ea typeface="+mn-ea"/>
                          <a:cs typeface="+mn-cs"/>
                        </a:rPr>
                        <a:t>Dirección General Técnica</a:t>
                      </a:r>
                    </a:p>
                  </a:txBody>
                  <a:tcPr marL="52578" marR="52578" marT="26289" marB="26289"/>
                </a:tc>
                <a:tc>
                  <a:txBody>
                    <a:bodyPr/>
                    <a:lstStyle/>
                    <a:p>
                      <a:pPr algn="ctr" rtl="0" fontAlgn="base"/>
                      <a:endParaRPr lang="es-DO" sz="1200" i="0" dirty="0">
                        <a:solidFill>
                          <a:srgbClr val="FF0000"/>
                        </a:solidFill>
                        <a:effectLst/>
                        <a:latin typeface="Montserrat Light"/>
                      </a:endParaRPr>
                    </a:p>
                    <a:p>
                      <a:pPr algn="ctr" rtl="0" fontAlgn="base"/>
                      <a:r>
                        <a:rPr lang="es-DO" sz="1200" i="0" dirty="0">
                          <a:solidFill>
                            <a:schemeClr val="tx1"/>
                          </a:solidFill>
                          <a:effectLst/>
                          <a:latin typeface="Montserrat Light"/>
                        </a:rPr>
                        <a:t>$86,525,000.00</a:t>
                      </a:r>
                    </a:p>
                  </a:txBody>
                  <a:tcPr marL="52578" marR="52578" marT="26289" marB="26289"/>
                </a:tc>
                <a:extLst>
                  <a:ext uri="{0D108BD9-81ED-4DB2-BD59-A6C34878D82A}">
                    <a16:rowId xmlns:a16="http://schemas.microsoft.com/office/drawing/2014/main" val="2072328294"/>
                  </a:ext>
                </a:extLst>
              </a:tr>
            </a:tbl>
          </a:graphicData>
        </a:graphic>
      </p:graphicFrame>
      <p:grpSp>
        <p:nvGrpSpPr>
          <p:cNvPr id="6" name="Grupo 5">
            <a:extLst>
              <a:ext uri="{FF2B5EF4-FFF2-40B4-BE49-F238E27FC236}">
                <a16:creationId xmlns:a16="http://schemas.microsoft.com/office/drawing/2014/main" id="{25032BC3-FA89-36E4-C172-77E83F85375C}"/>
              </a:ext>
            </a:extLst>
          </p:cNvPr>
          <p:cNvGrpSpPr/>
          <p:nvPr/>
        </p:nvGrpSpPr>
        <p:grpSpPr>
          <a:xfrm>
            <a:off x="0" y="827181"/>
            <a:ext cx="12192000" cy="360000"/>
            <a:chOff x="0" y="4923718"/>
            <a:chExt cx="12192000" cy="360000"/>
          </a:xfrm>
        </p:grpSpPr>
        <p:sp>
          <p:nvSpPr>
            <p:cNvPr id="7" name="Rectángulo 6">
              <a:extLst>
                <a:ext uri="{FF2B5EF4-FFF2-40B4-BE49-F238E27FC236}">
                  <a16:creationId xmlns:a16="http://schemas.microsoft.com/office/drawing/2014/main" id="{415062ED-7501-3E8C-2BFD-65A6572E8CA1}"/>
                </a:ext>
              </a:extLst>
            </p:cNvPr>
            <p:cNvSpPr/>
            <p:nvPr/>
          </p:nvSpPr>
          <p:spPr>
            <a:xfrm>
              <a:off x="0" y="4923718"/>
              <a:ext cx="12192000" cy="360000"/>
            </a:xfrm>
            <a:prstGeom prst="rect">
              <a:avLst/>
            </a:prstGeom>
            <a:solidFill>
              <a:srgbClr val="A8A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1" name="CuadroTexto 10">
              <a:extLst>
                <a:ext uri="{FF2B5EF4-FFF2-40B4-BE49-F238E27FC236}">
                  <a16:creationId xmlns:a16="http://schemas.microsoft.com/office/drawing/2014/main" id="{89395ACD-7594-AF91-95A2-64A44AD0B54F}"/>
                </a:ext>
              </a:extLst>
            </p:cNvPr>
            <p:cNvSpPr txBox="1"/>
            <p:nvPr/>
          </p:nvSpPr>
          <p:spPr>
            <a:xfrm>
              <a:off x="36693" y="4945164"/>
              <a:ext cx="9227570" cy="338554"/>
            </a:xfrm>
            <a:prstGeom prst="rect">
              <a:avLst/>
            </a:prstGeom>
            <a:noFill/>
          </p:spPr>
          <p:txBody>
            <a:bodyPr wrap="square" rtlCol="0">
              <a:spAutoFit/>
            </a:bodyPr>
            <a:lstStyle/>
            <a:p>
              <a:r>
                <a:rPr lang="es-DO" sz="1600" b="1">
                  <a:solidFill>
                    <a:schemeClr val="bg1"/>
                  </a:solidFill>
                  <a:latin typeface="Montserrat Black" panose="00000A00000000000000" pitchFamily="2" charset="0"/>
                </a:rPr>
                <a:t>EJE 3: INTEGRIDAD PARA UNA JUSTICIA CONFIABLE</a:t>
              </a:r>
            </a:p>
          </p:txBody>
        </p:sp>
        <p:pic>
          <p:nvPicPr>
            <p:cNvPr id="12" name="Slide">
              <a:extLst>
                <a:ext uri="{FF2B5EF4-FFF2-40B4-BE49-F238E27FC236}">
                  <a16:creationId xmlns:a16="http://schemas.microsoft.com/office/drawing/2014/main" id="{98A19C76-E8E7-0B0D-ADC3-C477C800462F}"/>
                </a:ext>
              </a:extLst>
            </p:cNvPr>
            <p:cNvPicPr>
              <a:picLocks noChangeAspect="1"/>
            </p:cNvPicPr>
            <p:nvPr/>
          </p:nvPicPr>
          <p:blipFill rotWithShape="1">
            <a:blip r:embed="rId4"/>
            <a:srcRect l="11359" t="67692" r="50388" b="9120"/>
            <a:stretch/>
          </p:blipFill>
          <p:spPr>
            <a:xfrm>
              <a:off x="11015932" y="4945102"/>
              <a:ext cx="1129768" cy="329250"/>
            </a:xfrm>
            <a:prstGeom prst="rect">
              <a:avLst/>
            </a:prstGeom>
          </p:spPr>
        </p:pic>
      </p:grpSp>
      <p:sp>
        <p:nvSpPr>
          <p:cNvPr id="13" name="CuadroTexto 12">
            <a:extLst>
              <a:ext uri="{FF2B5EF4-FFF2-40B4-BE49-F238E27FC236}">
                <a16:creationId xmlns:a16="http://schemas.microsoft.com/office/drawing/2014/main" id="{CD02FDD3-B3DA-40F3-8408-3B6500E5D3F7}"/>
              </a:ext>
            </a:extLst>
          </p:cNvPr>
          <p:cNvSpPr txBox="1"/>
          <p:nvPr/>
        </p:nvSpPr>
        <p:spPr>
          <a:xfrm>
            <a:off x="9011300" y="6550223"/>
            <a:ext cx="3180700" cy="307777"/>
          </a:xfrm>
          <a:prstGeom prst="rect">
            <a:avLst/>
          </a:prstGeom>
          <a:noFill/>
        </p:spPr>
        <p:txBody>
          <a:bodyPr wrap="square">
            <a:spAutoFit/>
          </a:bodyPr>
          <a:lstStyle/>
          <a:p>
            <a:pPr algn="r"/>
            <a:r>
              <a:rPr lang="es-DO" sz="1400" i="1">
                <a:solidFill>
                  <a:srgbClr val="204CC5"/>
                </a:solidFill>
              </a:rPr>
              <a:t>*Proyecto de arrastre de años anteriores</a:t>
            </a:r>
          </a:p>
        </p:txBody>
      </p:sp>
      <p:pic>
        <p:nvPicPr>
          <p:cNvPr id="5" name="Imagen 7" descr="Logotipo&#10;&#10;Descripción generada automáticamente">
            <a:extLst>
              <a:ext uri="{FF2B5EF4-FFF2-40B4-BE49-F238E27FC236}">
                <a16:creationId xmlns:a16="http://schemas.microsoft.com/office/drawing/2014/main" id="{74DA8CA9-F240-37DA-DDD6-D185DE8777A5}"/>
              </a:ext>
            </a:extLst>
          </p:cNvPr>
          <p:cNvPicPr>
            <a:picLocks noChangeAspect="1"/>
          </p:cNvPicPr>
          <p:nvPr/>
        </p:nvPicPr>
        <p:blipFill>
          <a:blip r:embed="rId5"/>
          <a:stretch>
            <a:fillRect/>
          </a:stretch>
        </p:blipFill>
        <p:spPr>
          <a:xfrm>
            <a:off x="1299497" y="196205"/>
            <a:ext cx="2743200" cy="582621"/>
          </a:xfrm>
          <a:prstGeom prst="rect">
            <a:avLst/>
          </a:prstGeom>
        </p:spPr>
      </p:pic>
    </p:spTree>
    <p:extLst>
      <p:ext uri="{BB962C8B-B14F-4D97-AF65-F5344CB8AC3E}">
        <p14:creationId xmlns:p14="http://schemas.microsoft.com/office/powerpoint/2010/main" val="10090920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C4721CE9A8156438F54A995DF8D891D" ma:contentTypeVersion="17" ma:contentTypeDescription="Crear nuevo documento." ma:contentTypeScope="" ma:versionID="a75aee53b206c1037338b62de10bf080">
  <xsd:schema xmlns:xsd="http://www.w3.org/2001/XMLSchema" xmlns:xs="http://www.w3.org/2001/XMLSchema" xmlns:p="http://schemas.microsoft.com/office/2006/metadata/properties" xmlns:ns2="6967ddc0-a37b-4f54-bdbc-1b84dc78d9e2" xmlns:ns3="ef3d409c-51e8-4a1c-b238-cf9f3673307b" targetNamespace="http://schemas.microsoft.com/office/2006/metadata/properties" ma:root="true" ma:fieldsID="aa2581f43babf41d9497e525d4bccd2b" ns2:_="" ns3:_="">
    <xsd:import namespace="6967ddc0-a37b-4f54-bdbc-1b84dc78d9e2"/>
    <xsd:import namespace="ef3d409c-51e8-4a1c-b238-cf9f3673307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7ddc0-a37b-4f54-bdbc-1b84dc78d9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6df2fa1b-c5fa-467e-b3aa-78339dce83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3d409c-51e8-4a1c-b238-cf9f3673307b"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6fa9e011-dc6c-436a-b66b-4066f5fcba3f}" ma:internalName="TaxCatchAll" ma:showField="CatchAllData" ma:web="ef3d409c-51e8-4a1c-b238-cf9f367330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f3d409c-51e8-4a1c-b238-cf9f3673307b" xsi:nil="true"/>
    <lcf76f155ced4ddcb4097134ff3c332f xmlns="6967ddc0-a37b-4f54-bdbc-1b84dc78d9e2">
      <Terms xmlns="http://schemas.microsoft.com/office/infopath/2007/PartnerControls"/>
    </lcf76f155ced4ddcb4097134ff3c332f>
    <SharedWithUsers xmlns="ef3d409c-51e8-4a1c-b238-cf9f3673307b">
      <UserInfo>
        <DisplayName>Pamela Isabel Pena Medina</DisplayName>
        <AccountId>1427</AccountId>
        <AccountType/>
      </UserInfo>
      <UserInfo>
        <DisplayName>Isnelda Rosmery Guzman de Jesus</DisplayName>
        <AccountId>1421</AccountId>
        <AccountType/>
      </UserInfo>
    </SharedWithUsers>
  </documentManagement>
</p:properties>
</file>

<file path=customXml/itemProps1.xml><?xml version="1.0" encoding="utf-8"?>
<ds:datastoreItem xmlns:ds="http://schemas.openxmlformats.org/officeDocument/2006/customXml" ds:itemID="{40D04511-76A9-4C49-84B0-973FB9C85727}"/>
</file>

<file path=customXml/itemProps2.xml><?xml version="1.0" encoding="utf-8"?>
<ds:datastoreItem xmlns:ds="http://schemas.openxmlformats.org/officeDocument/2006/customXml" ds:itemID="{C30F5806-F181-4AF7-B217-DC1F77B07882}">
  <ds:schemaRefs>
    <ds:schemaRef ds:uri="http://schemas.microsoft.com/sharepoint/v3/contenttype/forms"/>
  </ds:schemaRefs>
</ds:datastoreItem>
</file>

<file path=customXml/itemProps3.xml><?xml version="1.0" encoding="utf-8"?>
<ds:datastoreItem xmlns:ds="http://schemas.openxmlformats.org/officeDocument/2006/customXml" ds:itemID="{9EE707CF-D2E9-4401-92C4-758FC5F8750E}">
  <ds:schemaRefs>
    <ds:schemaRef ds:uri="http://purl.org/dc/elements/1.1/"/>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6967ddc0-a37b-4f54-bdbc-1b84dc78d9e2"/>
    <ds:schemaRef ds:uri="http://schemas.microsoft.com/office/2006/metadata/properties"/>
    <ds:schemaRef ds:uri="ef3d409c-51e8-4a1c-b238-cf9f3673307b"/>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1730</Words>
  <Application>Microsoft Office PowerPoint</Application>
  <PresentationFormat>Panorámica</PresentationFormat>
  <Paragraphs>157</Paragraphs>
  <Slides>10</Slides>
  <Notes>7</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10</vt:i4>
      </vt:variant>
    </vt:vector>
  </HeadingPairs>
  <TitlesOfParts>
    <vt:vector size="18" baseType="lpstr">
      <vt:lpstr>Arial</vt:lpstr>
      <vt:lpstr>Calibri</vt:lpstr>
      <vt:lpstr>Calibri Light</vt:lpstr>
      <vt:lpstr>Ivy Mode</vt:lpstr>
      <vt:lpstr>Montserrat Black</vt:lpstr>
      <vt:lpstr>Montserrat Light</vt:lpstr>
      <vt:lpstr>Tema de Office</vt:lpstr>
      <vt:lpstr>1_Tema de Office</vt:lpstr>
      <vt:lpstr>Presentación de PowerPoint</vt:lpstr>
      <vt:lpstr>El POA 2024 está conformado por un total de 17 proyectos para el año 2024, de los cuales, 15 son proyectos de arrastre y 3 proyectos nuevos. Asimismo, se han clasificados en temas y/o programas basados en los siguientes ejes estratégicos:</vt:lpstr>
      <vt:lpstr>PROYECTOS POA 2024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Katherin Gabriela Gonzalez Melendez</dc:creator>
  <cp:lastModifiedBy>Esperanza Adames L.</cp:lastModifiedBy>
  <cp:revision>1</cp:revision>
  <dcterms:created xsi:type="dcterms:W3CDTF">2023-01-24T15:37:28Z</dcterms:created>
  <dcterms:modified xsi:type="dcterms:W3CDTF">2024-03-01T16:14:42Z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0x010100AC4721CE9A8156438F54A995DF8D891D</vt:lpwstr>
  </property>
  <property fmtid="{D5CDD505-2E9C-101B-9397-08002B2CF9AE}" pid="3" name="MediaServiceImageTags">
    <vt:lpwstr/>
  </property>
</Properties>
</file>