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69" r:id="rId5"/>
    <p:sldId id="274" r:id="rId6"/>
  </p:sldIdLst>
  <p:sldSz cx="12192000" cy="6858000"/>
  <p:notesSz cx="6858000" cy="91440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9FBA26-7B33-8659-68DC-87C6017847D8}" name="Oscar D. Díaz R." initials="" userId="S::odiaz@poderjudicial.gob.do::57c74d33-911c-499d-aca6-9e8c20e10645" providerId="AD"/>
  <p188:author id="{9AA93A39-3F62-39BF-34BE-A39C0691F648}" name="Esperanza Adames L." initials="EA" userId="S::esadames@poderjudicial.gob.do::d060c5d0-4f2c-4865-8606-4c761af642cb" providerId="AD"/>
  <p188:author id="{D92052D0-7E23-AE8F-2382-A12388AA3893}" name="Pablo R. Aquino F." initials="" userId="S::Paquino@poderjudicial.gob.do::d8affaa0-12ff-4704-b939-4942a3fb741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41"/>
    <a:srgbClr val="A8A81F"/>
    <a:srgbClr val="2495CC"/>
    <a:srgbClr val="204C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2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mela Isabel Pena Medina" userId="ebbd3c9a-66a6-44b2-8342-bc3b8e6418f4" providerId="ADAL" clId="{61906D37-25CB-414C-8105-5806D1682495}"/>
    <pc:docChg chg="modSld">
      <pc:chgData name="Pamela Isabel Pena Medina" userId="ebbd3c9a-66a6-44b2-8342-bc3b8e6418f4" providerId="ADAL" clId="{61906D37-25CB-414C-8105-5806D1682495}" dt="2024-03-01T14:21:00.459" v="3" actId="14100"/>
      <pc:docMkLst>
        <pc:docMk/>
      </pc:docMkLst>
      <pc:sldChg chg="modSp mod">
        <pc:chgData name="Pamela Isabel Pena Medina" userId="ebbd3c9a-66a6-44b2-8342-bc3b8e6418f4" providerId="ADAL" clId="{61906D37-25CB-414C-8105-5806D1682495}" dt="2024-03-01T14:20:47.821" v="0" actId="1076"/>
        <pc:sldMkLst>
          <pc:docMk/>
          <pc:sldMk cId="3247890050" sldId="269"/>
        </pc:sldMkLst>
        <pc:spChg chg="mod">
          <ac:chgData name="Pamela Isabel Pena Medina" userId="ebbd3c9a-66a6-44b2-8342-bc3b8e6418f4" providerId="ADAL" clId="{61906D37-25CB-414C-8105-5806D1682495}" dt="2024-03-01T14:20:47.821" v="0" actId="1076"/>
          <ac:spMkLst>
            <pc:docMk/>
            <pc:sldMk cId="3247890050" sldId="269"/>
            <ac:spMk id="4" creationId="{95D31B39-B826-412A-A9F3-CF6BD3EB784A}"/>
          </ac:spMkLst>
        </pc:spChg>
      </pc:sldChg>
      <pc:sldChg chg="modSp mod">
        <pc:chgData name="Pamela Isabel Pena Medina" userId="ebbd3c9a-66a6-44b2-8342-bc3b8e6418f4" providerId="ADAL" clId="{61906D37-25CB-414C-8105-5806D1682495}" dt="2024-03-01T14:21:00.459" v="3" actId="14100"/>
        <pc:sldMkLst>
          <pc:docMk/>
          <pc:sldMk cId="2868400296" sldId="270"/>
        </pc:sldMkLst>
        <pc:spChg chg="mod">
          <ac:chgData name="Pamela Isabel Pena Medina" userId="ebbd3c9a-66a6-44b2-8342-bc3b8e6418f4" providerId="ADAL" clId="{61906D37-25CB-414C-8105-5806D1682495}" dt="2024-03-01T14:21:00.459" v="3" actId="14100"/>
          <ac:spMkLst>
            <pc:docMk/>
            <pc:sldMk cId="2868400296" sldId="270"/>
            <ac:spMk id="5" creationId="{C8B33FD3-2D39-161C-0B96-9AE2D13265C1}"/>
          </ac:spMkLst>
        </pc:spChg>
      </pc:sldChg>
    </pc:docChg>
  </pc:docChgLst>
  <pc:docChgLst>
    <pc:chgData name="Esperanza Adames L." userId="d060c5d0-4f2c-4865-8606-4c761af642cb" providerId="ADAL" clId="{694057B6-894C-4E10-9B43-4EC2838315CF}"/>
    <pc:docChg chg="custSel delSld modSld sldOrd delMainMaster">
      <pc:chgData name="Esperanza Adames L." userId="d060c5d0-4f2c-4865-8606-4c761af642cb" providerId="ADAL" clId="{694057B6-894C-4E10-9B43-4EC2838315CF}" dt="2024-03-01T16:26:15.725" v="145" actId="20577"/>
      <pc:docMkLst>
        <pc:docMk/>
      </pc:docMkLst>
      <pc:sldChg chg="del">
        <pc:chgData name="Esperanza Adames L." userId="d060c5d0-4f2c-4865-8606-4c761af642cb" providerId="ADAL" clId="{694057B6-894C-4E10-9B43-4EC2838315CF}" dt="2024-02-28T12:58:22.386" v="0" actId="47"/>
        <pc:sldMkLst>
          <pc:docMk/>
          <pc:sldMk cId="1585295732" sldId="258"/>
        </pc:sldMkLst>
      </pc:sldChg>
      <pc:sldChg chg="del">
        <pc:chgData name="Esperanza Adames L." userId="d060c5d0-4f2c-4865-8606-4c761af642cb" providerId="ADAL" clId="{694057B6-894C-4E10-9B43-4EC2838315CF}" dt="2024-02-28T12:58:22.386" v="0" actId="47"/>
        <pc:sldMkLst>
          <pc:docMk/>
          <pc:sldMk cId="2842935972" sldId="262"/>
        </pc:sldMkLst>
      </pc:sldChg>
      <pc:sldChg chg="del">
        <pc:chgData name="Esperanza Adames L." userId="d060c5d0-4f2c-4865-8606-4c761af642cb" providerId="ADAL" clId="{694057B6-894C-4E10-9B43-4EC2838315CF}" dt="2024-02-28T12:58:22.386" v="0" actId="47"/>
        <pc:sldMkLst>
          <pc:docMk/>
          <pc:sldMk cId="1899528639" sldId="265"/>
        </pc:sldMkLst>
      </pc:sldChg>
      <pc:sldChg chg="modSp mod">
        <pc:chgData name="Esperanza Adames L." userId="d060c5d0-4f2c-4865-8606-4c761af642cb" providerId="ADAL" clId="{694057B6-894C-4E10-9B43-4EC2838315CF}" dt="2024-03-01T16:21:21.700" v="84" actId="255"/>
        <pc:sldMkLst>
          <pc:docMk/>
          <pc:sldMk cId="3247890050" sldId="269"/>
        </pc:sldMkLst>
        <pc:spChg chg="mod">
          <ac:chgData name="Esperanza Adames L." userId="d060c5d0-4f2c-4865-8606-4c761af642cb" providerId="ADAL" clId="{694057B6-894C-4E10-9B43-4EC2838315CF}" dt="2024-03-01T16:21:21.700" v="84" actId="255"/>
          <ac:spMkLst>
            <pc:docMk/>
            <pc:sldMk cId="3247890050" sldId="269"/>
            <ac:spMk id="6" creationId="{964C7CC1-EB06-4467-80FF-D3015BF3F8CF}"/>
          </ac:spMkLst>
        </pc:spChg>
      </pc:sldChg>
      <pc:sldChg chg="del">
        <pc:chgData name="Esperanza Adames L." userId="d060c5d0-4f2c-4865-8606-4c761af642cb" providerId="ADAL" clId="{694057B6-894C-4E10-9B43-4EC2838315CF}" dt="2024-03-01T16:23:30.379" v="109" actId="47"/>
        <pc:sldMkLst>
          <pc:docMk/>
          <pc:sldMk cId="2868400296" sldId="270"/>
        </pc:sldMkLst>
      </pc:sldChg>
      <pc:sldChg chg="del">
        <pc:chgData name="Esperanza Adames L." userId="d060c5d0-4f2c-4865-8606-4c761af642cb" providerId="ADAL" clId="{694057B6-894C-4E10-9B43-4EC2838315CF}" dt="2024-02-28T12:58:22.386" v="0" actId="47"/>
        <pc:sldMkLst>
          <pc:docMk/>
          <pc:sldMk cId="1990071394" sldId="272"/>
        </pc:sldMkLst>
      </pc:sldChg>
      <pc:sldChg chg="addSp delSp modSp mod ord">
        <pc:chgData name="Esperanza Adames L." userId="d060c5d0-4f2c-4865-8606-4c761af642cb" providerId="ADAL" clId="{694057B6-894C-4E10-9B43-4EC2838315CF}" dt="2024-03-01T16:26:15.725" v="145" actId="20577"/>
        <pc:sldMkLst>
          <pc:docMk/>
          <pc:sldMk cId="1632008304" sldId="274"/>
        </pc:sldMkLst>
        <pc:spChg chg="mod">
          <ac:chgData name="Esperanza Adames L." userId="d060c5d0-4f2c-4865-8606-4c761af642cb" providerId="ADAL" clId="{694057B6-894C-4E10-9B43-4EC2838315CF}" dt="2024-03-01T16:26:15.725" v="145" actId="20577"/>
          <ac:spMkLst>
            <pc:docMk/>
            <pc:sldMk cId="1632008304" sldId="274"/>
            <ac:spMk id="3" creationId="{96484F51-9FFC-2E12-F619-027169D09572}"/>
          </ac:spMkLst>
        </pc:spChg>
        <pc:picChg chg="add del mod">
          <ac:chgData name="Esperanza Adames L." userId="d060c5d0-4f2c-4865-8606-4c761af642cb" providerId="ADAL" clId="{694057B6-894C-4E10-9B43-4EC2838315CF}" dt="2024-02-28T13:33:51.537" v="50" actId="478"/>
          <ac:picMkLst>
            <pc:docMk/>
            <pc:sldMk cId="1632008304" sldId="274"/>
            <ac:picMk id="4" creationId="{2FA58681-4EE6-EE2C-11E3-A8554AE93E1D}"/>
          </ac:picMkLst>
        </pc:picChg>
        <pc:picChg chg="add del mod modCrop">
          <ac:chgData name="Esperanza Adames L." userId="d060c5d0-4f2c-4865-8606-4c761af642cb" providerId="ADAL" clId="{694057B6-894C-4E10-9B43-4EC2838315CF}" dt="2024-02-28T19:28:01.141" v="57" actId="478"/>
          <ac:picMkLst>
            <pc:docMk/>
            <pc:sldMk cId="1632008304" sldId="274"/>
            <ac:picMk id="6" creationId="{D1C75A71-F9E0-549D-1EC2-5C6DFDFEABE1}"/>
          </ac:picMkLst>
        </pc:picChg>
        <pc:picChg chg="add mod">
          <ac:chgData name="Esperanza Adames L." userId="d060c5d0-4f2c-4865-8606-4c761af642cb" providerId="ADAL" clId="{694057B6-894C-4E10-9B43-4EC2838315CF}" dt="2024-02-28T19:29:07.757" v="60" actId="1076"/>
          <ac:picMkLst>
            <pc:docMk/>
            <pc:sldMk cId="1632008304" sldId="274"/>
            <ac:picMk id="8" creationId="{485A0CE6-C2C4-9EC6-E04C-65763040F404}"/>
          </ac:picMkLst>
        </pc:picChg>
        <pc:picChg chg="del">
          <ac:chgData name="Esperanza Adames L." userId="d060c5d0-4f2c-4865-8606-4c761af642cb" providerId="ADAL" clId="{694057B6-894C-4E10-9B43-4EC2838315CF}" dt="2024-02-28T13:00:49.180" v="44" actId="478"/>
          <ac:picMkLst>
            <pc:docMk/>
            <pc:sldMk cId="1632008304" sldId="274"/>
            <ac:picMk id="17" creationId="{5BC280B8-4169-44A7-C531-562A508254AF}"/>
          </ac:picMkLst>
        </pc:picChg>
      </pc:sldChg>
      <pc:sldChg chg="del">
        <pc:chgData name="Esperanza Adames L." userId="d060c5d0-4f2c-4865-8606-4c761af642cb" providerId="ADAL" clId="{694057B6-894C-4E10-9B43-4EC2838315CF}" dt="2024-02-28T12:58:22.386" v="0" actId="47"/>
        <pc:sldMkLst>
          <pc:docMk/>
          <pc:sldMk cId="592989101" sldId="276"/>
        </pc:sldMkLst>
      </pc:sldChg>
      <pc:sldChg chg="del">
        <pc:chgData name="Esperanza Adames L." userId="d060c5d0-4f2c-4865-8606-4c761af642cb" providerId="ADAL" clId="{694057B6-894C-4E10-9B43-4EC2838315CF}" dt="2024-02-28T12:58:22.386" v="0" actId="47"/>
        <pc:sldMkLst>
          <pc:docMk/>
          <pc:sldMk cId="1009092040" sldId="277"/>
        </pc:sldMkLst>
      </pc:sldChg>
      <pc:sldMasterChg chg="del delSldLayout">
        <pc:chgData name="Esperanza Adames L." userId="d060c5d0-4f2c-4865-8606-4c761af642cb" providerId="ADAL" clId="{694057B6-894C-4E10-9B43-4EC2838315CF}" dt="2024-02-28T12:58:22.386" v="0" actId="47"/>
        <pc:sldMasterMkLst>
          <pc:docMk/>
          <pc:sldMasterMk cId="2405779531" sldId="2147483648"/>
        </pc:sldMasterMkLst>
        <pc:sldLayoutChg chg="del">
          <pc:chgData name="Esperanza Adames L." userId="d060c5d0-4f2c-4865-8606-4c761af642cb" providerId="ADAL" clId="{694057B6-894C-4E10-9B43-4EC2838315CF}" dt="2024-02-28T12:58:22.386" v="0" actId="47"/>
          <pc:sldLayoutMkLst>
            <pc:docMk/>
            <pc:sldMasterMk cId="2405779531" sldId="2147483648"/>
            <pc:sldLayoutMk cId="2865484151" sldId="2147483649"/>
          </pc:sldLayoutMkLst>
        </pc:sldLayoutChg>
        <pc:sldLayoutChg chg="del">
          <pc:chgData name="Esperanza Adames L." userId="d060c5d0-4f2c-4865-8606-4c761af642cb" providerId="ADAL" clId="{694057B6-894C-4E10-9B43-4EC2838315CF}" dt="2024-02-28T12:58:22.386" v="0" actId="47"/>
          <pc:sldLayoutMkLst>
            <pc:docMk/>
            <pc:sldMasterMk cId="2405779531" sldId="2147483648"/>
            <pc:sldLayoutMk cId="4047824674" sldId="2147483650"/>
          </pc:sldLayoutMkLst>
        </pc:sldLayoutChg>
        <pc:sldLayoutChg chg="del">
          <pc:chgData name="Esperanza Adames L." userId="d060c5d0-4f2c-4865-8606-4c761af642cb" providerId="ADAL" clId="{694057B6-894C-4E10-9B43-4EC2838315CF}" dt="2024-02-28T12:58:22.386" v="0" actId="47"/>
          <pc:sldLayoutMkLst>
            <pc:docMk/>
            <pc:sldMasterMk cId="2405779531" sldId="2147483648"/>
            <pc:sldLayoutMk cId="40024844" sldId="2147483651"/>
          </pc:sldLayoutMkLst>
        </pc:sldLayoutChg>
        <pc:sldLayoutChg chg="del">
          <pc:chgData name="Esperanza Adames L." userId="d060c5d0-4f2c-4865-8606-4c761af642cb" providerId="ADAL" clId="{694057B6-894C-4E10-9B43-4EC2838315CF}" dt="2024-02-28T12:58:22.386" v="0" actId="47"/>
          <pc:sldLayoutMkLst>
            <pc:docMk/>
            <pc:sldMasterMk cId="2405779531" sldId="2147483648"/>
            <pc:sldLayoutMk cId="2357307513" sldId="2147483652"/>
          </pc:sldLayoutMkLst>
        </pc:sldLayoutChg>
        <pc:sldLayoutChg chg="del">
          <pc:chgData name="Esperanza Adames L." userId="d060c5d0-4f2c-4865-8606-4c761af642cb" providerId="ADAL" clId="{694057B6-894C-4E10-9B43-4EC2838315CF}" dt="2024-02-28T12:58:22.386" v="0" actId="47"/>
          <pc:sldLayoutMkLst>
            <pc:docMk/>
            <pc:sldMasterMk cId="2405779531" sldId="2147483648"/>
            <pc:sldLayoutMk cId="2551038313" sldId="2147483653"/>
          </pc:sldLayoutMkLst>
        </pc:sldLayoutChg>
        <pc:sldLayoutChg chg="del">
          <pc:chgData name="Esperanza Adames L." userId="d060c5d0-4f2c-4865-8606-4c761af642cb" providerId="ADAL" clId="{694057B6-894C-4E10-9B43-4EC2838315CF}" dt="2024-02-28T12:58:22.386" v="0" actId="47"/>
          <pc:sldLayoutMkLst>
            <pc:docMk/>
            <pc:sldMasterMk cId="2405779531" sldId="2147483648"/>
            <pc:sldLayoutMk cId="1246406926" sldId="2147483654"/>
          </pc:sldLayoutMkLst>
        </pc:sldLayoutChg>
        <pc:sldLayoutChg chg="del">
          <pc:chgData name="Esperanza Adames L." userId="d060c5d0-4f2c-4865-8606-4c761af642cb" providerId="ADAL" clId="{694057B6-894C-4E10-9B43-4EC2838315CF}" dt="2024-02-28T12:58:22.386" v="0" actId="47"/>
          <pc:sldLayoutMkLst>
            <pc:docMk/>
            <pc:sldMasterMk cId="2405779531" sldId="2147483648"/>
            <pc:sldLayoutMk cId="3679713992" sldId="2147483655"/>
          </pc:sldLayoutMkLst>
        </pc:sldLayoutChg>
        <pc:sldLayoutChg chg="del">
          <pc:chgData name="Esperanza Adames L." userId="d060c5d0-4f2c-4865-8606-4c761af642cb" providerId="ADAL" clId="{694057B6-894C-4E10-9B43-4EC2838315CF}" dt="2024-02-28T12:58:22.386" v="0" actId="47"/>
          <pc:sldLayoutMkLst>
            <pc:docMk/>
            <pc:sldMasterMk cId="2405779531" sldId="2147483648"/>
            <pc:sldLayoutMk cId="964784739" sldId="2147483656"/>
          </pc:sldLayoutMkLst>
        </pc:sldLayoutChg>
        <pc:sldLayoutChg chg="del">
          <pc:chgData name="Esperanza Adames L." userId="d060c5d0-4f2c-4865-8606-4c761af642cb" providerId="ADAL" clId="{694057B6-894C-4E10-9B43-4EC2838315CF}" dt="2024-02-28T12:58:22.386" v="0" actId="47"/>
          <pc:sldLayoutMkLst>
            <pc:docMk/>
            <pc:sldMasterMk cId="2405779531" sldId="2147483648"/>
            <pc:sldLayoutMk cId="638829182" sldId="2147483657"/>
          </pc:sldLayoutMkLst>
        </pc:sldLayoutChg>
        <pc:sldLayoutChg chg="del">
          <pc:chgData name="Esperanza Adames L." userId="d060c5d0-4f2c-4865-8606-4c761af642cb" providerId="ADAL" clId="{694057B6-894C-4E10-9B43-4EC2838315CF}" dt="2024-02-28T12:58:22.386" v="0" actId="47"/>
          <pc:sldLayoutMkLst>
            <pc:docMk/>
            <pc:sldMasterMk cId="2405779531" sldId="2147483648"/>
            <pc:sldLayoutMk cId="2815327275" sldId="2147483658"/>
          </pc:sldLayoutMkLst>
        </pc:sldLayoutChg>
        <pc:sldLayoutChg chg="del">
          <pc:chgData name="Esperanza Adames L." userId="d060c5d0-4f2c-4865-8606-4c761af642cb" providerId="ADAL" clId="{694057B6-894C-4E10-9B43-4EC2838315CF}" dt="2024-02-28T12:58:22.386" v="0" actId="47"/>
          <pc:sldLayoutMkLst>
            <pc:docMk/>
            <pc:sldMasterMk cId="2405779531" sldId="2147483648"/>
            <pc:sldLayoutMk cId="102442858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D57D2-4F1C-498E-B270-46E8DEE41183}" type="datetimeFigureOut">
              <a:rPr lang="es-DO" smtClean="0"/>
              <a:t>01/03/2024</a:t>
            </a:fld>
            <a:endParaRPr lang="es-D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D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3AF8A-1FAD-41A1-8895-22415A5485B1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684724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26DF6A-9658-4B91-B6EE-84E06AFBA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B0EFD4-A1C2-47F3-BD15-30BFF236CA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3A21ED-0C41-40A6-AE0D-3188399C9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CF0-D3FB-4801-8F12-A5A13983600D}" type="datetimeFigureOut">
              <a:rPr lang="es-DO" smtClean="0"/>
              <a:t>01/03/2024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857833-BDCC-4AD1-922F-F200FCAA7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F49975-DC5B-46E7-B7C2-91B87DB1B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3F3B-62D5-4FBC-9164-B019B036EE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02746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8373C9-ECB9-48FA-85C7-10F0F9FF5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8121D5-2621-43C6-A6F7-CB2979149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E41DD2-4A30-4343-A682-BA0FFF9B6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CF0-D3FB-4801-8F12-A5A13983600D}" type="datetimeFigureOut">
              <a:rPr lang="es-DO" smtClean="0"/>
              <a:t>01/03/2024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BAC4B3-D346-453B-8BA6-C57F45F4F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65E276-BC77-487F-9701-0C6D117D3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3F3B-62D5-4FBC-9164-B019B036EE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2484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25D991F-72C6-461F-BCCD-6C9FD6252E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78DBD98-6482-4FFB-B8EC-815FF7B58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20630E-067E-4986-86C3-0E669FDCE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CF0-D3FB-4801-8F12-A5A13983600D}" type="datetimeFigureOut">
              <a:rPr lang="es-DO" smtClean="0"/>
              <a:t>01/03/2024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8E6C35-3A62-4FAA-B847-6FE5449B3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08E0E5-5343-426D-8F24-0BE235893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3F3B-62D5-4FBC-9164-B019B036EE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729606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6" descr="Forma, Rectángulo&#10;&#10;Descripción generada automáticamente">
            <a:extLst>
              <a:ext uri="{FF2B5EF4-FFF2-40B4-BE49-F238E27FC236}">
                <a16:creationId xmlns:a16="http://schemas.microsoft.com/office/drawing/2014/main" id="{171BFD98-F080-4F0F-A83B-4670D8AD35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"/>
          <a:stretch/>
        </p:blipFill>
        <p:spPr>
          <a:xfrm>
            <a:off x="0" y="12700"/>
            <a:ext cx="12192000" cy="6515100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id="{0E4A3A8B-AE5D-44C4-844B-E9771A88B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65" y="279400"/>
            <a:ext cx="10744200" cy="369332"/>
          </a:xfrm>
        </p:spPr>
        <p:txBody>
          <a:bodyPr/>
          <a:lstStyle>
            <a:lvl1pPr algn="l">
              <a:defRPr sz="2400" b="1">
                <a:solidFill>
                  <a:schemeClr val="bg1"/>
                </a:solidFill>
                <a:latin typeface="Montserrat Light" panose="00000400000000000000" pitchFamily="50" charset="0"/>
              </a:defRPr>
            </a:lvl1pPr>
          </a:lstStyle>
          <a:p>
            <a:r>
              <a:rPr lang="es-ES"/>
              <a:t>Haga clic</a:t>
            </a:r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877458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7EDD736-7F13-43D1-9198-579DED9A0A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7949" y="-76199"/>
            <a:ext cx="12449949" cy="70103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91D88EF-CB3D-4A56-B830-25B9F093371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7949" y="-76200"/>
            <a:ext cx="11372426" cy="7010400"/>
          </a:xfrm>
          <a:prstGeom prst="rect">
            <a:avLst/>
          </a:prstGeom>
        </p:spPr>
      </p:pic>
      <p:sp>
        <p:nvSpPr>
          <p:cNvPr id="9" name="Holder 3">
            <a:extLst>
              <a:ext uri="{FF2B5EF4-FFF2-40B4-BE49-F238E27FC236}">
                <a16:creationId xmlns:a16="http://schemas.microsoft.com/office/drawing/2014/main" id="{A610A98F-99E4-4B14-933A-BD5A3FD82FF4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673100" y="2387600"/>
            <a:ext cx="7734300" cy="775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5600" b="1" i="0" dirty="0">
                <a:solidFill>
                  <a:srgbClr val="0050DD"/>
                </a:solidFill>
                <a:latin typeface="Ivy Mode"/>
                <a:ea typeface="+mj-ea"/>
                <a:cs typeface="Ivy Mode"/>
              </a:defRPr>
            </a:lvl1pPr>
          </a:lstStyle>
          <a:p>
            <a:endParaRPr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40ACCDE-C5A7-458E-853A-FB2A3416B6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2000" y="4140200"/>
            <a:ext cx="7645400" cy="776288"/>
          </a:xfrm>
        </p:spPr>
        <p:txBody>
          <a:bodyPr>
            <a:normAutofit/>
          </a:bodyPr>
          <a:lstStyle>
            <a:lvl1pPr marL="0" indent="0">
              <a:buNone/>
              <a:defRPr sz="2500">
                <a:solidFill>
                  <a:srgbClr val="5E5D61"/>
                </a:solidFill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6DE26DB1-A30D-45BE-9EBE-F2D5A7C33FA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62000" y="6304825"/>
            <a:ext cx="3835400" cy="406400"/>
          </a:xfrm>
        </p:spPr>
        <p:txBody>
          <a:bodyPr anchor="b">
            <a:noAutofit/>
          </a:bodyPr>
          <a:lstStyle>
            <a:lvl1pPr marL="0" indent="0">
              <a:buNone/>
              <a:defRPr sz="1600">
                <a:solidFill>
                  <a:srgbClr val="5E5D61"/>
                </a:solidFill>
                <a:latin typeface="Montserrat Light" panose="00000400000000000000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6808407B-E051-4D13-AD18-7FAE9954A0A1}"/>
              </a:ext>
            </a:extLst>
          </p:cNvPr>
          <p:cNvSpPr/>
          <p:nvPr userDrawn="1"/>
        </p:nvSpPr>
        <p:spPr>
          <a:xfrm>
            <a:off x="673100" y="3250112"/>
            <a:ext cx="7734300" cy="868680"/>
          </a:xfrm>
          <a:custGeom>
            <a:avLst/>
            <a:gdLst/>
            <a:ahLst/>
            <a:cxnLst/>
            <a:rect l="l" t="t" r="r" b="b"/>
            <a:pathLst>
              <a:path w="7324725" h="868679">
                <a:moveTo>
                  <a:pt x="7324699" y="0"/>
                </a:moveTo>
                <a:lnTo>
                  <a:pt x="0" y="0"/>
                </a:lnTo>
                <a:lnTo>
                  <a:pt x="0" y="868502"/>
                </a:lnTo>
                <a:lnTo>
                  <a:pt x="7324699" y="868502"/>
                </a:lnTo>
                <a:lnTo>
                  <a:pt x="7324699" y="0"/>
                </a:lnTo>
                <a:close/>
              </a:path>
            </a:pathLst>
          </a:custGeom>
          <a:solidFill>
            <a:srgbClr val="EF33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Holder 2">
            <a:extLst>
              <a:ext uri="{FF2B5EF4-FFF2-40B4-BE49-F238E27FC236}">
                <a16:creationId xmlns:a16="http://schemas.microsoft.com/office/drawing/2014/main" id="{7EEA3459-28B6-4A37-BF85-423C78B20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4700" y="3296653"/>
            <a:ext cx="7645400" cy="775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00">
                <a:solidFill>
                  <a:schemeClr val="bg1"/>
                </a:solidFill>
                <a:latin typeface="Ivy Mode" panose="020B0404020101010102" pitchFamily="34" charset="0"/>
                <a:cs typeface="Ivy Mode" panose="020B0404020101010102" pitchFamily="34" charset="0"/>
              </a:defRPr>
            </a:lvl1pPr>
          </a:lstStyle>
          <a:p>
            <a:endParaRPr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9227285-C96E-4523-848F-3E193A3CD28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09" y="422942"/>
            <a:ext cx="1485900" cy="151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4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1D67DB-41A2-459B-8328-A29DEE33A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3E386C-3C36-4A03-AE26-456499F24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710740-EC63-42C0-A44F-7D593B968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CF0-D3FB-4801-8F12-A5A13983600D}" type="datetimeFigureOut">
              <a:rPr lang="es-DO" smtClean="0"/>
              <a:t>01/03/2024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37A505-FF1A-40A6-BB12-13BE61F83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39A21-222B-481D-898A-D6E25628E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3F3B-62D5-4FBC-9164-B019B036EE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66449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1D4476-9CFB-4DAE-97EE-451A95C0D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E1237E-3B6F-407F-AAF8-05F6941F5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31B6F4-A949-4DFF-90FF-0E54F0600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CF0-D3FB-4801-8F12-A5A13983600D}" type="datetimeFigureOut">
              <a:rPr lang="es-DO" smtClean="0"/>
              <a:t>01/03/2024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02F5FC-7825-4A58-A4EB-5B5299A36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F02C35-C26A-4561-BC08-E5CF4E2C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3F3B-62D5-4FBC-9164-B019B036EE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21325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6009A0-3929-4FC6-9CCE-E63B31157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7BF9D4-9766-4165-8D71-D2EFDD0899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D8486A-7BBC-4DDB-827B-249928CD6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B5B598-BDEF-481F-8C99-358D20B1C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CF0-D3FB-4801-8F12-A5A13983600D}" type="datetimeFigureOut">
              <a:rPr lang="es-DO" smtClean="0"/>
              <a:t>01/03/2024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40FD3F-F192-420F-9436-F894D1514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2F6337D-2EBC-4C65-8910-DE9373103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3F3B-62D5-4FBC-9164-B019B036EE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00040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42E83A-5512-46B3-861A-11789172B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ADF7EE5-8010-4558-9AA8-B0304171B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528B526-6542-4AC2-A83F-64B5358DF1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A7573AA-6996-42B6-817D-977B9B3142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B31C561-9B09-4976-9C06-2731B5591F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1557438-258F-4D3B-8CBA-75C897D7A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CF0-D3FB-4801-8F12-A5A13983600D}" type="datetimeFigureOut">
              <a:rPr lang="es-DO" smtClean="0"/>
              <a:t>01/03/2024</a:t>
            </a:fld>
            <a:endParaRPr lang="es-D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89BF2D8-8117-4AC3-B457-D6DAF0708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C7F3999-8456-4DB2-BDD5-AEADEF403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3F3B-62D5-4FBC-9164-B019B036EE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493425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8E483D-2371-41C9-AF17-E3F48EEB8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AB8929E-E552-45CB-8AB3-F4687943A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CF0-D3FB-4801-8F12-A5A13983600D}" type="datetimeFigureOut">
              <a:rPr lang="es-DO" smtClean="0"/>
              <a:t>01/03/2024</a:t>
            </a:fld>
            <a:endParaRPr lang="es-D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8A455D6-C6EA-4FA3-B678-3F83548A8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F454C9F-4EF3-4B12-A3AB-0FD180F53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3F3B-62D5-4FBC-9164-B019B036EE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5837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9D72103-CA87-438F-B9F2-36D626DB0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CF0-D3FB-4801-8F12-A5A13983600D}" type="datetimeFigureOut">
              <a:rPr lang="es-DO" smtClean="0"/>
              <a:t>01/03/2024</a:t>
            </a:fld>
            <a:endParaRPr lang="es-D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33EAA16-DB3D-45D6-B75F-7BE00E42C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E7A99F1-4809-440D-8034-3AB55C77A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3F3B-62D5-4FBC-9164-B019B036EE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5870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6772AA-7795-41A0-B3ED-6C9C6A28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AE8DCF-5975-49AD-A4E5-0F5C45F82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0F672D1-37F8-4FFD-A167-8B3707319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62F8671-E250-452C-9937-4EB6F97CF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CF0-D3FB-4801-8F12-A5A13983600D}" type="datetimeFigureOut">
              <a:rPr lang="es-DO" smtClean="0"/>
              <a:t>01/03/2024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CAC5CF-5B7D-4915-9A91-31718A7E5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D20FE5E-3B94-4903-ABE8-9D0ED85BF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3F3B-62D5-4FBC-9164-B019B036EE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654723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E94F2C-BE97-43B2-AA8B-451336DE4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F86B8D3-BF53-41DE-9D92-F5194D18C8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71F91B-1158-48C4-9B5F-60FEED5D96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3F7F50-5985-4E2C-8F6D-32A4762D7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C9CF0-D3FB-4801-8F12-A5A13983600D}" type="datetimeFigureOut">
              <a:rPr lang="es-DO" smtClean="0"/>
              <a:t>01/03/2024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453006-168A-4B1B-B076-4A818F507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2EFF64-D92D-43FE-90FE-4951F2772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43F3B-62D5-4FBC-9164-B019B036EE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265294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0B42C45-3236-4797-ABAC-DF567A4D3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4A7A58-72C5-479E-A850-90E91A77C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D0EA88-7664-478F-845B-C74229D7B2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C9CF0-D3FB-4801-8F12-A5A13983600D}" type="datetimeFigureOut">
              <a:rPr lang="es-DO" smtClean="0"/>
              <a:t>01/03/2024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57F28F-138B-4F7D-925F-40A0B1925B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919FD6-5E6E-4701-B835-568D97A645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43F3B-62D5-4FBC-9164-B019B036EE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76296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527D03FE-93D6-4963-8817-939B52D9D20E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685371" y="2162123"/>
            <a:ext cx="11150424" cy="664797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s-DO" sz="4800"/>
              <a:t>Plan Operativo Anual 2024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D31B39-B826-412A-A9F3-CF6BD3EB784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80719" y="4663290"/>
            <a:ext cx="3835400" cy="406400"/>
          </a:xfrm>
        </p:spPr>
        <p:txBody>
          <a:bodyPr/>
          <a:lstStyle/>
          <a:p>
            <a:r>
              <a:rPr lang="es-DO" dirty="0"/>
              <a:t>Dirección de Planificación</a:t>
            </a:r>
            <a:endParaRPr lang="es-E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4C7CC1-EB06-4467-80FF-D3015BF3F8CF}"/>
              </a:ext>
            </a:extLst>
          </p:cNvPr>
          <p:cNvSpPr txBox="1"/>
          <p:nvPr/>
        </p:nvSpPr>
        <p:spPr>
          <a:xfrm>
            <a:off x="680719" y="3429000"/>
            <a:ext cx="915600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DO" sz="2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vy Mode" panose="020B0404020101010102" pitchFamily="34" charset="0"/>
                <a:ea typeface="+mn-ea"/>
                <a:cs typeface="Ivy Mode" panose="020B0404020101010102" pitchFamily="34" charset="0"/>
              </a:rPr>
              <a:t>Calendario de Ejecución de Programas y Proyectos</a:t>
            </a:r>
          </a:p>
        </p:txBody>
      </p:sp>
    </p:spTree>
    <p:extLst>
      <p:ext uri="{BB962C8B-B14F-4D97-AF65-F5344CB8AC3E}">
        <p14:creationId xmlns:p14="http://schemas.microsoft.com/office/powerpoint/2010/main" val="3247890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0E68ED-EC4E-E797-4E1D-7CA9ABC8EB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96484F51-9FFC-2E12-F619-027169D09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CALENDARIO DE EJECUCIÓN PROGRAMAS Y PROYECTOS POA 2024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85A0CE6-C2C4-9EC6-E04C-65763040F4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" y="1281069"/>
            <a:ext cx="12011025" cy="429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00830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3d409c-51e8-4a1c-b238-cf9f3673307b" xsi:nil="true"/>
    <lcf76f155ced4ddcb4097134ff3c332f xmlns="6967ddc0-a37b-4f54-bdbc-1b84dc78d9e2">
      <Terms xmlns="http://schemas.microsoft.com/office/infopath/2007/PartnerControls"/>
    </lcf76f155ced4ddcb4097134ff3c332f>
    <SharedWithUsers xmlns="ef3d409c-51e8-4a1c-b238-cf9f3673307b">
      <UserInfo>
        <DisplayName>Isnelda Rosmery Guzman de Jesus</DisplayName>
        <AccountId>1421</AccountId>
        <AccountType/>
      </UserInfo>
      <UserInfo>
        <DisplayName>Pamela Isabel Pena Medina</DisplayName>
        <AccountId>1427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C4721CE9A8156438F54A995DF8D891D" ma:contentTypeVersion="17" ma:contentTypeDescription="Crear nuevo documento." ma:contentTypeScope="" ma:versionID="a75aee53b206c1037338b62de10bf080">
  <xsd:schema xmlns:xsd="http://www.w3.org/2001/XMLSchema" xmlns:xs="http://www.w3.org/2001/XMLSchema" xmlns:p="http://schemas.microsoft.com/office/2006/metadata/properties" xmlns:ns2="6967ddc0-a37b-4f54-bdbc-1b84dc78d9e2" xmlns:ns3="ef3d409c-51e8-4a1c-b238-cf9f3673307b" targetNamespace="http://schemas.microsoft.com/office/2006/metadata/properties" ma:root="true" ma:fieldsID="aa2581f43babf41d9497e525d4bccd2b" ns2:_="" ns3:_="">
    <xsd:import namespace="6967ddc0-a37b-4f54-bdbc-1b84dc78d9e2"/>
    <xsd:import namespace="ef3d409c-51e8-4a1c-b238-cf9f367330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67ddc0-a37b-4f54-bdbc-1b84dc78d9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6df2fa1b-c5fa-467e-b3aa-78339dce83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3d409c-51e8-4a1c-b238-cf9f3673307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fa9e011-dc6c-436a-b66b-4066f5fcba3f}" ma:internalName="TaxCatchAll" ma:showField="CatchAllData" ma:web="ef3d409c-51e8-4a1c-b238-cf9f367330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0F5806-F181-4AF7-B217-DC1F77B078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E707CF-D2E9-4401-92C4-758FC5F8750E}">
  <ds:schemaRefs>
    <ds:schemaRef ds:uri="http://schemas.openxmlformats.org/package/2006/metadata/core-properties"/>
    <ds:schemaRef ds:uri="http://purl.org/dc/dcmitype/"/>
    <ds:schemaRef ds:uri="http://www.w3.org/XML/1998/namespace"/>
    <ds:schemaRef ds:uri="ef3d409c-51e8-4a1c-b238-cf9f3673307b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6967ddc0-a37b-4f54-bdbc-1b84dc78d9e2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84E36B8-38B8-41F1-873F-2CAFF06DF7EC}"/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22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Ivy Mode</vt:lpstr>
      <vt:lpstr>Montserrat Light</vt:lpstr>
      <vt:lpstr>1_Tema de Office</vt:lpstr>
      <vt:lpstr>Presentación de PowerPoint</vt:lpstr>
      <vt:lpstr>CALENDARIO DE EJECUCIÓN PROGRAMAS Y PROYECTOS POA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Katherin Gabriela Gonzalez Melendez</dc:creator>
  <cp:lastModifiedBy>Esperanza Adames L.</cp:lastModifiedBy>
  <cp:revision>45</cp:revision>
  <dcterms:created xsi:type="dcterms:W3CDTF">2023-01-24T15:37:28Z</dcterms:created>
  <dcterms:modified xsi:type="dcterms:W3CDTF">2024-03-01T16:26:19Z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0x010100AC4721CE9A8156438F54A995DF8D891D</vt:lpwstr>
  </property>
  <property fmtid="{D5CDD505-2E9C-101B-9397-08002B2CF9AE}" pid="3" name="MediaServiceImageTags">
    <vt:lpwstr/>
  </property>
</Properties>
</file>